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47"/>
  </p:notesMasterIdLst>
  <p:handoutMasterIdLst>
    <p:handoutMasterId r:id="rId48"/>
  </p:handoutMasterIdLst>
  <p:sldIdLst>
    <p:sldId id="256" r:id="rId5"/>
    <p:sldId id="257" r:id="rId6"/>
    <p:sldId id="316" r:id="rId7"/>
    <p:sldId id="347" r:id="rId8"/>
    <p:sldId id="345" r:id="rId9"/>
    <p:sldId id="346" r:id="rId10"/>
    <p:sldId id="341" r:id="rId11"/>
    <p:sldId id="342" r:id="rId12"/>
    <p:sldId id="343" r:id="rId13"/>
    <p:sldId id="344" r:id="rId14"/>
    <p:sldId id="339" r:id="rId15"/>
    <p:sldId id="340" r:id="rId16"/>
    <p:sldId id="315" r:id="rId17"/>
    <p:sldId id="258" r:id="rId18"/>
    <p:sldId id="259" r:id="rId19"/>
    <p:sldId id="311" r:id="rId20"/>
    <p:sldId id="261" r:id="rId21"/>
    <p:sldId id="266" r:id="rId22"/>
    <p:sldId id="268" r:id="rId23"/>
    <p:sldId id="312" r:id="rId24"/>
    <p:sldId id="313" r:id="rId25"/>
    <p:sldId id="314" r:id="rId26"/>
    <p:sldId id="272" r:id="rId27"/>
    <p:sldId id="290" r:id="rId28"/>
    <p:sldId id="331" r:id="rId29"/>
    <p:sldId id="330" r:id="rId30"/>
    <p:sldId id="332" r:id="rId31"/>
    <p:sldId id="324" r:id="rId32"/>
    <p:sldId id="301" r:id="rId33"/>
    <p:sldId id="337" r:id="rId34"/>
    <p:sldId id="338" r:id="rId35"/>
    <p:sldId id="336" r:id="rId36"/>
    <p:sldId id="305" r:id="rId37"/>
    <p:sldId id="325" r:id="rId38"/>
    <p:sldId id="350" r:id="rId39"/>
    <p:sldId id="329" r:id="rId40"/>
    <p:sldId id="333" r:id="rId41"/>
    <p:sldId id="334" r:id="rId42"/>
    <p:sldId id="335" r:id="rId43"/>
    <p:sldId id="348" r:id="rId44"/>
    <p:sldId id="309" r:id="rId45"/>
    <p:sldId id="349" r:id="rId46"/>
  </p:sldIdLst>
  <p:sldSz cx="12192000" cy="6858000"/>
  <p:notesSz cx="6877050" cy="965676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A9DC"/>
    <a:srgbClr val="000000"/>
    <a:srgbClr val="95AC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5F5093-E799-4D51-84DC-DAE6B46CCF5B}" v="3950" dt="2019-12-10T07:07:15.953"/>
    <p1510:client id="{FD9E022D-515B-E248-BDA8-95BE3831C149}" v="560" vWet="731" dt="2019-12-10T07:07:13.8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e Sousa Ramalho" userId="b60a02a7-3207-4a19-9419-4eb3f14c24da" providerId="ADAL" clId="{B10CF1C7-4F54-44A9-A96E-293B55C9794B}"/>
    <pc:docChg chg="custSel modSld">
      <pc:chgData name="Filipe Sousa Ramalho" userId="b60a02a7-3207-4a19-9419-4eb3f14c24da" providerId="ADAL" clId="{B10CF1C7-4F54-44A9-A96E-293B55C9794B}" dt="2019-09-28T11:29:26.378" v="4" actId="1076"/>
      <pc:docMkLst>
        <pc:docMk/>
      </pc:docMkLst>
      <pc:sldChg chg="addSp delSp modSp mod">
        <pc:chgData name="Filipe Sousa Ramalho" userId="b60a02a7-3207-4a19-9419-4eb3f14c24da" providerId="ADAL" clId="{B10CF1C7-4F54-44A9-A96E-293B55C9794B}" dt="2019-09-28T11:29:26.378" v="4" actId="1076"/>
        <pc:sldMkLst>
          <pc:docMk/>
          <pc:sldMk cId="1286141479" sldId="256"/>
        </pc:sldMkLst>
        <pc:spChg chg="del">
          <ac:chgData name="Filipe Sousa Ramalho" userId="b60a02a7-3207-4a19-9419-4eb3f14c24da" providerId="ADAL" clId="{B10CF1C7-4F54-44A9-A96E-293B55C9794B}" dt="2019-09-28T11:29:10.490" v="2" actId="478"/>
          <ac:spMkLst>
            <pc:docMk/>
            <pc:sldMk cId="1286141479" sldId="256"/>
            <ac:spMk id="2" creationId="{461A22FA-E450-4454-A84B-B77B5073CFC9}"/>
          </ac:spMkLst>
        </pc:spChg>
        <pc:spChg chg="add del mod">
          <ac:chgData name="Filipe Sousa Ramalho" userId="b60a02a7-3207-4a19-9419-4eb3f14c24da" providerId="ADAL" clId="{B10CF1C7-4F54-44A9-A96E-293B55C9794B}" dt="2019-09-28T11:29:18.461" v="3" actId="478"/>
          <ac:spMkLst>
            <pc:docMk/>
            <pc:sldMk cId="1286141479" sldId="256"/>
            <ac:spMk id="7" creationId="{289BCCA0-6A83-49C3-89FC-6EF091729BC6}"/>
          </ac:spMkLst>
        </pc:spChg>
        <pc:spChg chg="mod">
          <ac:chgData name="Filipe Sousa Ramalho" userId="b60a02a7-3207-4a19-9419-4eb3f14c24da" providerId="ADAL" clId="{B10CF1C7-4F54-44A9-A96E-293B55C9794B}" dt="2019-09-28T11:28:51.526" v="0" actId="948"/>
          <ac:spMkLst>
            <pc:docMk/>
            <pc:sldMk cId="1286141479" sldId="256"/>
            <ac:spMk id="9" creationId="{D814B641-B2B2-4BAA-BFC2-9DBCBD5EEC4A}"/>
          </ac:spMkLst>
        </pc:spChg>
        <pc:picChg chg="mod">
          <ac:chgData name="Filipe Sousa Ramalho" userId="b60a02a7-3207-4a19-9419-4eb3f14c24da" providerId="ADAL" clId="{B10CF1C7-4F54-44A9-A96E-293B55C9794B}" dt="2019-09-28T11:29:26.378" v="4" actId="1076"/>
          <ac:picMkLst>
            <pc:docMk/>
            <pc:sldMk cId="1286141479" sldId="256"/>
            <ac:picMk id="5" creationId="{A6B916A4-DEB8-4395-AECD-AA0015FC8586}"/>
          </ac:picMkLst>
        </pc:picChg>
      </pc:sldChg>
    </pc:docChg>
  </pc:docChgLst>
  <pc:docChgLst>
    <pc:chgData name="Vogt, Jonathan (JonaVogt00)" userId="97c81aac-6286-49ce-b4c1-f1aee82228fa" providerId="ADAL" clId="{FD9E022D-515B-E248-BDA8-95BE3831C149}"/>
    <pc:docChg chg="undo redo custSel addSld delSld modSld sldOrd addMainMaster delMainMaster">
      <pc:chgData name="Vogt, Jonathan (JonaVogt00)" userId="97c81aac-6286-49ce-b4c1-f1aee82228fa" providerId="ADAL" clId="{FD9E022D-515B-E248-BDA8-95BE3831C149}" dt="2019-12-09T18:55:04.285" v="7936" actId="20577"/>
      <pc:docMkLst>
        <pc:docMk/>
      </pc:docMkLst>
      <pc:sldChg chg="modSp">
        <pc:chgData name="Vogt, Jonathan (JonaVogt00)" userId="97c81aac-6286-49ce-b4c1-f1aee82228fa" providerId="ADAL" clId="{FD9E022D-515B-E248-BDA8-95BE3831C149}" dt="2019-12-09T11:31:29.178" v="2237" actId="1076"/>
        <pc:sldMkLst>
          <pc:docMk/>
          <pc:sldMk cId="1286141479" sldId="256"/>
        </pc:sldMkLst>
        <pc:picChg chg="mod">
          <ac:chgData name="Vogt, Jonathan (JonaVogt00)" userId="97c81aac-6286-49ce-b4c1-f1aee82228fa" providerId="ADAL" clId="{FD9E022D-515B-E248-BDA8-95BE3831C149}" dt="2019-12-09T11:31:29.178" v="2237" actId="1076"/>
          <ac:picMkLst>
            <pc:docMk/>
            <pc:sldMk cId="1286141479" sldId="256"/>
            <ac:picMk id="5" creationId="{A6B916A4-DEB8-4395-AECD-AA0015FC8586}"/>
          </ac:picMkLst>
        </pc:picChg>
      </pc:sldChg>
      <pc:sldChg chg="ord">
        <pc:chgData name="Vogt, Jonathan (JonaVogt00)" userId="97c81aac-6286-49ce-b4c1-f1aee82228fa" providerId="ADAL" clId="{FD9E022D-515B-E248-BDA8-95BE3831C149}" dt="2019-12-08T19:25:36.611" v="271" actId="1076"/>
        <pc:sldMkLst>
          <pc:docMk/>
          <pc:sldMk cId="2937811713" sldId="257"/>
        </pc:sldMkLst>
      </pc:sldChg>
      <pc:sldChg chg="modSp new del">
        <pc:chgData name="Vogt, Jonathan (JonaVogt00)" userId="97c81aac-6286-49ce-b4c1-f1aee82228fa" providerId="ADAL" clId="{FD9E022D-515B-E248-BDA8-95BE3831C149}" dt="2019-12-08T19:15:38.642" v="2" actId="2696"/>
        <pc:sldMkLst>
          <pc:docMk/>
          <pc:sldMk cId="1577421163" sldId="292"/>
        </pc:sldMkLst>
        <pc:spChg chg="mod">
          <ac:chgData name="Vogt, Jonathan (JonaVogt00)" userId="97c81aac-6286-49ce-b4c1-f1aee82228fa" providerId="ADAL" clId="{FD9E022D-515B-E248-BDA8-95BE3831C149}" dt="2019-12-08T19:15:15.755" v="1" actId="20577"/>
          <ac:spMkLst>
            <pc:docMk/>
            <pc:sldMk cId="1577421163" sldId="292"/>
            <ac:spMk id="2" creationId="{D53AABEB-8FAD-9B4E-88C2-CBF71803C79F}"/>
          </ac:spMkLst>
        </pc:spChg>
      </pc:sldChg>
      <pc:sldChg chg="addSp delSp modSp new modNotesTx">
        <pc:chgData name="Vogt, Jonathan (JonaVogt00)" userId="97c81aac-6286-49ce-b4c1-f1aee82228fa" providerId="ADAL" clId="{FD9E022D-515B-E248-BDA8-95BE3831C149}" dt="2019-12-08T22:32:27.247" v="1572" actId="22"/>
        <pc:sldMkLst>
          <pc:docMk/>
          <pc:sldMk cId="1589028036" sldId="292"/>
        </pc:sldMkLst>
        <pc:spChg chg="mod">
          <ac:chgData name="Vogt, Jonathan (JonaVogt00)" userId="97c81aac-6286-49ce-b4c1-f1aee82228fa" providerId="ADAL" clId="{FD9E022D-515B-E248-BDA8-95BE3831C149}" dt="2019-12-08T19:16:32.893" v="45" actId="20577"/>
          <ac:spMkLst>
            <pc:docMk/>
            <pc:sldMk cId="1589028036" sldId="292"/>
            <ac:spMk id="2" creationId="{D7D0B136-C737-284D-8F70-6839C78A9127}"/>
          </ac:spMkLst>
        </pc:spChg>
        <pc:spChg chg="mod">
          <ac:chgData name="Vogt, Jonathan (JonaVogt00)" userId="97c81aac-6286-49ce-b4c1-f1aee82228fa" providerId="ADAL" clId="{FD9E022D-515B-E248-BDA8-95BE3831C149}" dt="2019-12-08T22:30:36.929" v="1569" actId="20577"/>
          <ac:spMkLst>
            <pc:docMk/>
            <pc:sldMk cId="1589028036" sldId="292"/>
            <ac:spMk id="3" creationId="{6521DA49-50B6-374E-B8E5-A7F9CAD46FDD}"/>
          </ac:spMkLst>
        </pc:spChg>
        <pc:spChg chg="add del">
          <ac:chgData name="Vogt, Jonathan (JonaVogt00)" userId="97c81aac-6286-49ce-b4c1-f1aee82228fa" providerId="ADAL" clId="{FD9E022D-515B-E248-BDA8-95BE3831C149}" dt="2019-12-08T19:29:00.030" v="275" actId="139"/>
          <ac:spMkLst>
            <pc:docMk/>
            <pc:sldMk cId="1589028036" sldId="292"/>
            <ac:spMk id="4" creationId="{7015BBE4-16C1-C446-8D1A-847C94451538}"/>
          </ac:spMkLst>
        </pc:spChg>
      </pc:sldChg>
      <pc:sldChg chg="modSp new modNotesTx">
        <pc:chgData name="Vogt, Jonathan (JonaVogt00)" userId="97c81aac-6286-49ce-b4c1-f1aee82228fa" providerId="ADAL" clId="{FD9E022D-515B-E248-BDA8-95BE3831C149}" dt="2019-12-08T22:39:47.025" v="1689" actId="22"/>
        <pc:sldMkLst>
          <pc:docMk/>
          <pc:sldMk cId="1579130544" sldId="293"/>
        </pc:sldMkLst>
        <pc:spChg chg="mod">
          <ac:chgData name="Vogt, Jonathan (JonaVogt00)" userId="97c81aac-6286-49ce-b4c1-f1aee82228fa" providerId="ADAL" clId="{FD9E022D-515B-E248-BDA8-95BE3831C149}" dt="2019-12-08T19:18:15.675" v="121" actId="20577"/>
          <ac:spMkLst>
            <pc:docMk/>
            <pc:sldMk cId="1579130544" sldId="293"/>
            <ac:spMk id="2" creationId="{8CEA0957-639C-DF49-9014-1C02D018E49A}"/>
          </ac:spMkLst>
        </pc:spChg>
        <pc:spChg chg="mod">
          <ac:chgData name="Vogt, Jonathan (JonaVogt00)" userId="97c81aac-6286-49ce-b4c1-f1aee82228fa" providerId="ADAL" clId="{FD9E022D-515B-E248-BDA8-95BE3831C149}" dt="2019-12-08T19:18:47.307" v="161" actId="20577"/>
          <ac:spMkLst>
            <pc:docMk/>
            <pc:sldMk cId="1579130544" sldId="293"/>
            <ac:spMk id="3" creationId="{EC73C7E2-8E5E-4E40-8CE3-E8982ED13FC0}"/>
          </ac:spMkLst>
        </pc:spChg>
      </pc:sldChg>
      <pc:sldChg chg="addSp delSp modSp new">
        <pc:chgData name="Vogt, Jonathan (JonaVogt00)" userId="97c81aac-6286-49ce-b4c1-f1aee82228fa" providerId="ADAL" clId="{FD9E022D-515B-E248-BDA8-95BE3831C149}" dt="2019-12-08T22:41:34.895" v="1699" actId="1076"/>
        <pc:sldMkLst>
          <pc:docMk/>
          <pc:sldMk cId="2128934943" sldId="294"/>
        </pc:sldMkLst>
        <pc:spChg chg="mod">
          <ac:chgData name="Vogt, Jonathan (JonaVogt00)" userId="97c81aac-6286-49ce-b4c1-f1aee82228fa" providerId="ADAL" clId="{FD9E022D-515B-E248-BDA8-95BE3831C149}" dt="2019-12-08T19:19:04.616" v="186" actId="20577"/>
          <ac:spMkLst>
            <pc:docMk/>
            <pc:sldMk cId="2128934943" sldId="294"/>
            <ac:spMk id="2" creationId="{CD89C343-1D77-1E48-819E-DBB12236473C}"/>
          </ac:spMkLst>
        </pc:spChg>
        <pc:spChg chg="del">
          <ac:chgData name="Vogt, Jonathan (JonaVogt00)" userId="97c81aac-6286-49ce-b4c1-f1aee82228fa" providerId="ADAL" clId="{FD9E022D-515B-E248-BDA8-95BE3831C149}" dt="2019-12-08T22:40:29.444" v="1690" actId="21"/>
          <ac:spMkLst>
            <pc:docMk/>
            <pc:sldMk cId="2128934943" sldId="294"/>
            <ac:spMk id="3" creationId="{91B0D2BC-48E2-5D45-9592-30C0405AA431}"/>
          </ac:spMkLst>
        </pc:spChg>
        <pc:spChg chg="add del">
          <ac:chgData name="Vogt, Jonathan (JonaVogt00)" userId="97c81aac-6286-49ce-b4c1-f1aee82228fa" providerId="ADAL" clId="{FD9E022D-515B-E248-BDA8-95BE3831C149}" dt="2019-12-08T22:41:16.215" v="1698" actId="21"/>
          <ac:spMkLst>
            <pc:docMk/>
            <pc:sldMk cId="2128934943" sldId="294"/>
            <ac:spMk id="6" creationId="{E7E67C20-CCA0-464E-AA37-97836DA2C44E}"/>
          </ac:spMkLst>
        </pc:spChg>
        <pc:picChg chg="add mod">
          <ac:chgData name="Vogt, Jonathan (JonaVogt00)" userId="97c81aac-6286-49ce-b4c1-f1aee82228fa" providerId="ADAL" clId="{FD9E022D-515B-E248-BDA8-95BE3831C149}" dt="2019-12-08T22:41:34.895" v="1699" actId="1076"/>
          <ac:picMkLst>
            <pc:docMk/>
            <pc:sldMk cId="2128934943" sldId="294"/>
            <ac:picMk id="7" creationId="{3C169BA9-080E-EB4E-AC07-9B3DEB3C54D0}"/>
          </ac:picMkLst>
        </pc:picChg>
      </pc:sldChg>
      <pc:sldChg chg="addSp delSp modSp new">
        <pc:chgData name="Vogt, Jonathan (JonaVogt00)" userId="97c81aac-6286-49ce-b4c1-f1aee82228fa" providerId="ADAL" clId="{FD9E022D-515B-E248-BDA8-95BE3831C149}" dt="2019-12-08T22:43:49.859" v="1750" actId="20577"/>
        <pc:sldMkLst>
          <pc:docMk/>
          <pc:sldMk cId="4262223381" sldId="295"/>
        </pc:sldMkLst>
        <pc:spChg chg="mod">
          <ac:chgData name="Vogt, Jonathan (JonaVogt00)" userId="97c81aac-6286-49ce-b4c1-f1aee82228fa" providerId="ADAL" clId="{FD9E022D-515B-E248-BDA8-95BE3831C149}" dt="2019-12-08T22:43:49.859" v="1750" actId="20577"/>
          <ac:spMkLst>
            <pc:docMk/>
            <pc:sldMk cId="4262223381" sldId="295"/>
            <ac:spMk id="2" creationId="{457394A6-6AA6-E845-BD09-EEBB21BD72A7}"/>
          </ac:spMkLst>
        </pc:spChg>
        <pc:spChg chg="del">
          <ac:chgData name="Vogt, Jonathan (JonaVogt00)" userId="97c81aac-6286-49ce-b4c1-f1aee82228fa" providerId="ADAL" clId="{FD9E022D-515B-E248-BDA8-95BE3831C149}" dt="2019-12-08T22:42:12.666" v="1700" actId="21"/>
          <ac:spMkLst>
            <pc:docMk/>
            <pc:sldMk cId="4262223381" sldId="295"/>
            <ac:spMk id="3" creationId="{7742E305-41C9-8047-8062-E65D8BD1296D}"/>
          </ac:spMkLst>
        </pc:spChg>
        <pc:picChg chg="add mod">
          <ac:chgData name="Vogt, Jonathan (JonaVogt00)" userId="97c81aac-6286-49ce-b4c1-f1aee82228fa" providerId="ADAL" clId="{FD9E022D-515B-E248-BDA8-95BE3831C149}" dt="2019-12-08T22:42:30.651" v="1703" actId="1076"/>
          <ac:picMkLst>
            <pc:docMk/>
            <pc:sldMk cId="4262223381" sldId="295"/>
            <ac:picMk id="4" creationId="{49B2F735-25A9-FC4C-91EC-A3CFB2EDA291}"/>
          </ac:picMkLst>
        </pc:picChg>
      </pc:sldChg>
      <pc:sldChg chg="addSp delSp modSp new">
        <pc:chgData name="Vogt, Jonathan (JonaVogt00)" userId="97c81aac-6286-49ce-b4c1-f1aee82228fa" providerId="ADAL" clId="{FD9E022D-515B-E248-BDA8-95BE3831C149}" dt="2019-12-08T22:56:32.113" v="1784" actId="1076"/>
        <pc:sldMkLst>
          <pc:docMk/>
          <pc:sldMk cId="1271020885" sldId="296"/>
        </pc:sldMkLst>
        <pc:spChg chg="mod">
          <ac:chgData name="Vogt, Jonathan (JonaVogt00)" userId="97c81aac-6286-49ce-b4c1-f1aee82228fa" providerId="ADAL" clId="{FD9E022D-515B-E248-BDA8-95BE3831C149}" dt="2019-12-08T19:25:02.313" v="270" actId="20577"/>
          <ac:spMkLst>
            <pc:docMk/>
            <pc:sldMk cId="1271020885" sldId="296"/>
            <ac:spMk id="2" creationId="{3D9F6ECE-9359-484B-B26A-C94C5336DA32}"/>
          </ac:spMkLst>
        </pc:spChg>
        <pc:spChg chg="del">
          <ac:chgData name="Vogt, Jonathan (JonaVogt00)" userId="97c81aac-6286-49ce-b4c1-f1aee82228fa" providerId="ADAL" clId="{FD9E022D-515B-E248-BDA8-95BE3831C149}" dt="2019-12-08T22:56:07.466" v="1781" actId="21"/>
          <ac:spMkLst>
            <pc:docMk/>
            <pc:sldMk cId="1271020885" sldId="296"/>
            <ac:spMk id="3" creationId="{A2B59BF4-2F4F-6C4A-B462-5E53C8C63FD3}"/>
          </ac:spMkLst>
        </pc:spChg>
        <pc:picChg chg="add mod">
          <ac:chgData name="Vogt, Jonathan (JonaVogt00)" userId="97c81aac-6286-49ce-b4c1-f1aee82228fa" providerId="ADAL" clId="{FD9E022D-515B-E248-BDA8-95BE3831C149}" dt="2019-12-08T22:56:32.113" v="1784" actId="1076"/>
          <ac:picMkLst>
            <pc:docMk/>
            <pc:sldMk cId="1271020885" sldId="296"/>
            <ac:picMk id="4" creationId="{F850AFCB-2797-0D49-BECC-31E6E18C1F22}"/>
          </ac:picMkLst>
        </pc:picChg>
      </pc:sldChg>
      <pc:sldChg chg="modSp new">
        <pc:chgData name="Vogt, Jonathan (JonaVogt00)" userId="97c81aac-6286-49ce-b4c1-f1aee82228fa" providerId="ADAL" clId="{FD9E022D-515B-E248-BDA8-95BE3831C149}" dt="2019-12-08T22:57:04.398" v="1819" actId="20577"/>
        <pc:sldMkLst>
          <pc:docMk/>
          <pc:sldMk cId="2462947684" sldId="297"/>
        </pc:sldMkLst>
        <pc:spChg chg="mod">
          <ac:chgData name="Vogt, Jonathan (JonaVogt00)" userId="97c81aac-6286-49ce-b4c1-f1aee82228fa" providerId="ADAL" clId="{FD9E022D-515B-E248-BDA8-95BE3831C149}" dt="2019-12-08T22:57:04.398" v="1819" actId="20577"/>
          <ac:spMkLst>
            <pc:docMk/>
            <pc:sldMk cId="2462947684" sldId="297"/>
            <ac:spMk id="2" creationId="{81FAAF66-54AC-8D43-B559-AD432DA43F95}"/>
          </ac:spMkLst>
        </pc:spChg>
      </pc:sldChg>
      <pc:sldChg chg="modSp new">
        <pc:chgData name="Vogt, Jonathan (JonaVogt00)" userId="97c81aac-6286-49ce-b4c1-f1aee82228fa" providerId="ADAL" clId="{FD9E022D-515B-E248-BDA8-95BE3831C149}" dt="2019-12-08T22:57:20.519" v="1831" actId="20577"/>
        <pc:sldMkLst>
          <pc:docMk/>
          <pc:sldMk cId="4070826320" sldId="298"/>
        </pc:sldMkLst>
        <pc:spChg chg="mod">
          <ac:chgData name="Vogt, Jonathan (JonaVogt00)" userId="97c81aac-6286-49ce-b4c1-f1aee82228fa" providerId="ADAL" clId="{FD9E022D-515B-E248-BDA8-95BE3831C149}" dt="2019-12-08T22:57:20.519" v="1831" actId="20577"/>
          <ac:spMkLst>
            <pc:docMk/>
            <pc:sldMk cId="4070826320" sldId="298"/>
            <ac:spMk id="2" creationId="{5909130D-1135-B44D-9398-D4686F2E86A7}"/>
          </ac:spMkLst>
        </pc:spChg>
      </pc:sldChg>
      <pc:sldChg chg="modSp new">
        <pc:chgData name="Vogt, Jonathan (JonaVogt00)" userId="97c81aac-6286-49ce-b4c1-f1aee82228fa" providerId="ADAL" clId="{FD9E022D-515B-E248-BDA8-95BE3831C149}" dt="2019-12-08T22:44:05.433" v="1780" actId="20577"/>
        <pc:sldMkLst>
          <pc:docMk/>
          <pc:sldMk cId="649192653" sldId="299"/>
        </pc:sldMkLst>
        <pc:spChg chg="mod">
          <ac:chgData name="Vogt, Jonathan (JonaVogt00)" userId="97c81aac-6286-49ce-b4c1-f1aee82228fa" providerId="ADAL" clId="{FD9E022D-515B-E248-BDA8-95BE3831C149}" dt="2019-12-08T22:44:05.433" v="1780" actId="20577"/>
          <ac:spMkLst>
            <pc:docMk/>
            <pc:sldMk cId="649192653" sldId="299"/>
            <ac:spMk id="2" creationId="{C5B057F7-43DB-0943-B7F6-6845AB0E1F35}"/>
          </ac:spMkLst>
        </pc:spChg>
      </pc:sldChg>
      <pc:sldChg chg="modSp new">
        <pc:chgData name="Vogt, Jonathan (JonaVogt00)" userId="97c81aac-6286-49ce-b4c1-f1aee82228fa" providerId="ADAL" clId="{FD9E022D-515B-E248-BDA8-95BE3831C149}" dt="2019-12-08T22:57:52.341" v="1852" actId="20577"/>
        <pc:sldMkLst>
          <pc:docMk/>
          <pc:sldMk cId="2821707258" sldId="300"/>
        </pc:sldMkLst>
        <pc:spChg chg="mod">
          <ac:chgData name="Vogt, Jonathan (JonaVogt00)" userId="97c81aac-6286-49ce-b4c1-f1aee82228fa" providerId="ADAL" clId="{FD9E022D-515B-E248-BDA8-95BE3831C149}" dt="2019-12-08T22:57:52.341" v="1852" actId="20577"/>
          <ac:spMkLst>
            <pc:docMk/>
            <pc:sldMk cId="2821707258" sldId="300"/>
            <ac:spMk id="2" creationId="{48CD3861-C611-0841-B4FC-CD6B7637337C}"/>
          </ac:spMkLst>
        </pc:spChg>
      </pc:sldChg>
      <pc:sldChg chg="addSp delSp modSp new mod setBg setClrOvrMap">
        <pc:chgData name="Vogt, Jonathan (JonaVogt00)" userId="97c81aac-6286-49ce-b4c1-f1aee82228fa" providerId="ADAL" clId="{FD9E022D-515B-E248-BDA8-95BE3831C149}" dt="2019-12-08T23:02:46.470" v="1943" actId="26606"/>
        <pc:sldMkLst>
          <pc:docMk/>
          <pc:sldMk cId="4260010777" sldId="301"/>
        </pc:sldMkLst>
        <pc:spChg chg="mod">
          <ac:chgData name="Vogt, Jonathan (JonaVogt00)" userId="97c81aac-6286-49ce-b4c1-f1aee82228fa" providerId="ADAL" clId="{FD9E022D-515B-E248-BDA8-95BE3831C149}" dt="2019-12-08T23:02:46.470" v="1943" actId="26606"/>
          <ac:spMkLst>
            <pc:docMk/>
            <pc:sldMk cId="4260010777" sldId="301"/>
            <ac:spMk id="2" creationId="{74F34DA9-F98E-184E-9F3B-74C9D42610C7}"/>
          </ac:spMkLst>
        </pc:spChg>
        <pc:spChg chg="del">
          <ac:chgData name="Vogt, Jonathan (JonaVogt00)" userId="97c81aac-6286-49ce-b4c1-f1aee82228fa" providerId="ADAL" clId="{FD9E022D-515B-E248-BDA8-95BE3831C149}" dt="2019-12-08T23:01:49.223" v="1941" actId="21"/>
          <ac:spMkLst>
            <pc:docMk/>
            <pc:sldMk cId="4260010777" sldId="301"/>
            <ac:spMk id="3" creationId="{31CF7851-BFA6-CA4F-9D30-87CC9A1DCCAA}"/>
          </ac:spMkLst>
        </pc:spChg>
        <pc:spChg chg="add">
          <ac:chgData name="Vogt, Jonathan (JonaVogt00)" userId="97c81aac-6286-49ce-b4c1-f1aee82228fa" providerId="ADAL" clId="{FD9E022D-515B-E248-BDA8-95BE3831C149}" dt="2019-12-08T23:02:46.470" v="1943" actId="26606"/>
          <ac:spMkLst>
            <pc:docMk/>
            <pc:sldMk cId="4260010777" sldId="301"/>
            <ac:spMk id="12" creationId="{053FB2EE-284F-4C87-AB3D-BBF87A9FAB97}"/>
          </ac:spMkLst>
        </pc:spChg>
        <pc:grpChg chg="add">
          <ac:chgData name="Vogt, Jonathan (JonaVogt00)" userId="97c81aac-6286-49ce-b4c1-f1aee82228fa" providerId="ADAL" clId="{FD9E022D-515B-E248-BDA8-95BE3831C149}" dt="2019-12-08T23:02:46.470" v="1943" actId="26606"/>
          <ac:grpSpMkLst>
            <pc:docMk/>
            <pc:sldMk cId="4260010777" sldId="301"/>
            <ac:grpSpMk id="7" creationId="{D2C4BFA1-2075-4901-9E24-E41D1FDD51FD}"/>
          </ac:grpSpMkLst>
        </pc:grpChg>
      </pc:sldChg>
      <pc:sldChg chg="modSp new">
        <pc:chgData name="Vogt, Jonathan (JonaVogt00)" userId="97c81aac-6286-49ce-b4c1-f1aee82228fa" providerId="ADAL" clId="{FD9E022D-515B-E248-BDA8-95BE3831C149}" dt="2019-12-08T23:03:33.268" v="2016" actId="20577"/>
        <pc:sldMkLst>
          <pc:docMk/>
          <pc:sldMk cId="1651803171" sldId="302"/>
        </pc:sldMkLst>
        <pc:spChg chg="mod">
          <ac:chgData name="Vogt, Jonathan (JonaVogt00)" userId="97c81aac-6286-49ce-b4c1-f1aee82228fa" providerId="ADAL" clId="{FD9E022D-515B-E248-BDA8-95BE3831C149}" dt="2019-12-08T23:03:33.268" v="2016" actId="20577"/>
          <ac:spMkLst>
            <pc:docMk/>
            <pc:sldMk cId="1651803171" sldId="302"/>
            <ac:spMk id="2" creationId="{C0149ADA-C2CE-FA48-9EE0-B00ADD41AD63}"/>
          </ac:spMkLst>
        </pc:spChg>
      </pc:sldChg>
      <pc:sldChg chg="modSp add">
        <pc:chgData name="Vogt, Jonathan (JonaVogt00)" userId="97c81aac-6286-49ce-b4c1-f1aee82228fa" providerId="ADAL" clId="{FD9E022D-515B-E248-BDA8-95BE3831C149}" dt="2019-12-08T23:03:15.281" v="1995" actId="20577"/>
        <pc:sldMkLst>
          <pc:docMk/>
          <pc:sldMk cId="1425871636" sldId="303"/>
        </pc:sldMkLst>
        <pc:spChg chg="mod">
          <ac:chgData name="Vogt, Jonathan (JonaVogt00)" userId="97c81aac-6286-49ce-b4c1-f1aee82228fa" providerId="ADAL" clId="{FD9E022D-515B-E248-BDA8-95BE3831C149}" dt="2019-12-08T23:03:15.281" v="1995" actId="20577"/>
          <ac:spMkLst>
            <pc:docMk/>
            <pc:sldMk cId="1425871636" sldId="303"/>
            <ac:spMk id="2" creationId="{74F34DA9-F98E-184E-9F3B-74C9D42610C7}"/>
          </ac:spMkLst>
        </pc:spChg>
      </pc:sldChg>
      <pc:sldChg chg="modSp new">
        <pc:chgData name="Vogt, Jonathan (JonaVogt00)" userId="97c81aac-6286-49ce-b4c1-f1aee82228fa" providerId="ADAL" clId="{FD9E022D-515B-E248-BDA8-95BE3831C149}" dt="2019-12-08T23:03:53.030" v="2044" actId="20577"/>
        <pc:sldMkLst>
          <pc:docMk/>
          <pc:sldMk cId="2057525601" sldId="304"/>
        </pc:sldMkLst>
        <pc:spChg chg="mod">
          <ac:chgData name="Vogt, Jonathan (JonaVogt00)" userId="97c81aac-6286-49ce-b4c1-f1aee82228fa" providerId="ADAL" clId="{FD9E022D-515B-E248-BDA8-95BE3831C149}" dt="2019-12-08T23:03:53.030" v="2044" actId="20577"/>
          <ac:spMkLst>
            <pc:docMk/>
            <pc:sldMk cId="2057525601" sldId="304"/>
            <ac:spMk id="2" creationId="{6ACD1616-8D2E-2E49-9A89-D200DB461350}"/>
          </ac:spMkLst>
        </pc:spChg>
      </pc:sldChg>
      <pc:sldChg chg="addSp delSp modSp new mod setBg modClrScheme setClrOvrMap chgLayout">
        <pc:chgData name="Vogt, Jonathan (JonaVogt00)" userId="97c81aac-6286-49ce-b4c1-f1aee82228fa" providerId="ADAL" clId="{FD9E022D-515B-E248-BDA8-95BE3831C149}" dt="2019-12-08T23:05:09.015" v="2105" actId="26606"/>
        <pc:sldMkLst>
          <pc:docMk/>
          <pc:sldMk cId="1227657026" sldId="305"/>
        </pc:sldMkLst>
        <pc:spChg chg="mod ord">
          <ac:chgData name="Vogt, Jonathan (JonaVogt00)" userId="97c81aac-6286-49ce-b4c1-f1aee82228fa" providerId="ADAL" clId="{FD9E022D-515B-E248-BDA8-95BE3831C149}" dt="2019-12-08T23:05:09.015" v="2105" actId="26606"/>
          <ac:spMkLst>
            <pc:docMk/>
            <pc:sldMk cId="1227657026" sldId="305"/>
            <ac:spMk id="2" creationId="{48B29058-F2CB-9A4B-B93C-C1F5C07F49AA}"/>
          </ac:spMkLst>
        </pc:spChg>
        <pc:spChg chg="del">
          <ac:chgData name="Vogt, Jonathan (JonaVogt00)" userId="97c81aac-6286-49ce-b4c1-f1aee82228fa" providerId="ADAL" clId="{FD9E022D-515B-E248-BDA8-95BE3831C149}" dt="2019-12-08T23:04:42.492" v="2046" actId="700"/>
          <ac:spMkLst>
            <pc:docMk/>
            <pc:sldMk cId="1227657026" sldId="305"/>
            <ac:spMk id="3" creationId="{7D11F297-D160-0442-AE88-DFFDD1A6E9D8}"/>
          </ac:spMkLst>
        </pc:spChg>
        <pc:spChg chg="add">
          <ac:chgData name="Vogt, Jonathan (JonaVogt00)" userId="97c81aac-6286-49ce-b4c1-f1aee82228fa" providerId="ADAL" clId="{FD9E022D-515B-E248-BDA8-95BE3831C149}" dt="2019-12-08T23:05:09.015" v="2105" actId="26606"/>
          <ac:spMkLst>
            <pc:docMk/>
            <pc:sldMk cId="1227657026" sldId="305"/>
            <ac:spMk id="12" creationId="{053FB2EE-284F-4C87-AB3D-BBF87A9FAB97}"/>
          </ac:spMkLst>
        </pc:spChg>
        <pc:grpChg chg="add">
          <ac:chgData name="Vogt, Jonathan (JonaVogt00)" userId="97c81aac-6286-49ce-b4c1-f1aee82228fa" providerId="ADAL" clId="{FD9E022D-515B-E248-BDA8-95BE3831C149}" dt="2019-12-08T23:05:09.015" v="2105" actId="26606"/>
          <ac:grpSpMkLst>
            <pc:docMk/>
            <pc:sldMk cId="1227657026" sldId="305"/>
            <ac:grpSpMk id="7" creationId="{D2C4BFA1-2075-4901-9E24-E41D1FDD51FD}"/>
          </ac:grpSpMkLst>
        </pc:grpChg>
      </pc:sldChg>
      <pc:sldChg chg="modSp new">
        <pc:chgData name="Vogt, Jonathan (JonaVogt00)" userId="97c81aac-6286-49ce-b4c1-f1aee82228fa" providerId="ADAL" clId="{FD9E022D-515B-E248-BDA8-95BE3831C149}" dt="2019-12-08T23:05:49.172" v="2114" actId="20577"/>
        <pc:sldMkLst>
          <pc:docMk/>
          <pc:sldMk cId="246743134" sldId="306"/>
        </pc:sldMkLst>
        <pc:spChg chg="mod">
          <ac:chgData name="Vogt, Jonathan (JonaVogt00)" userId="97c81aac-6286-49ce-b4c1-f1aee82228fa" providerId="ADAL" clId="{FD9E022D-515B-E248-BDA8-95BE3831C149}" dt="2019-12-08T23:05:49.172" v="2114" actId="20577"/>
          <ac:spMkLst>
            <pc:docMk/>
            <pc:sldMk cId="246743134" sldId="306"/>
            <ac:spMk id="2" creationId="{6273A9D3-9397-DB4E-A19E-F3B1C7620449}"/>
          </ac:spMkLst>
        </pc:spChg>
      </pc:sldChg>
      <pc:sldChg chg="modSp new">
        <pc:chgData name="Vogt, Jonathan (JonaVogt00)" userId="97c81aac-6286-49ce-b4c1-f1aee82228fa" providerId="ADAL" clId="{FD9E022D-515B-E248-BDA8-95BE3831C149}" dt="2019-12-08T23:06:15.742" v="2161" actId="20577"/>
        <pc:sldMkLst>
          <pc:docMk/>
          <pc:sldMk cId="2715221311" sldId="307"/>
        </pc:sldMkLst>
        <pc:spChg chg="mod">
          <ac:chgData name="Vogt, Jonathan (JonaVogt00)" userId="97c81aac-6286-49ce-b4c1-f1aee82228fa" providerId="ADAL" clId="{FD9E022D-515B-E248-BDA8-95BE3831C149}" dt="2019-12-08T23:06:15.742" v="2161" actId="20577"/>
          <ac:spMkLst>
            <pc:docMk/>
            <pc:sldMk cId="2715221311" sldId="307"/>
            <ac:spMk id="2" creationId="{0558D58A-2E65-144B-A25A-C683301EDC0D}"/>
          </ac:spMkLst>
        </pc:spChg>
      </pc:sldChg>
      <pc:sldChg chg="modSp new">
        <pc:chgData name="Vogt, Jonathan (JonaVogt00)" userId="97c81aac-6286-49ce-b4c1-f1aee82228fa" providerId="ADAL" clId="{FD9E022D-515B-E248-BDA8-95BE3831C149}" dt="2019-12-08T23:06:34.867" v="2193" actId="20577"/>
        <pc:sldMkLst>
          <pc:docMk/>
          <pc:sldMk cId="470448055" sldId="308"/>
        </pc:sldMkLst>
        <pc:spChg chg="mod">
          <ac:chgData name="Vogt, Jonathan (JonaVogt00)" userId="97c81aac-6286-49ce-b4c1-f1aee82228fa" providerId="ADAL" clId="{FD9E022D-515B-E248-BDA8-95BE3831C149}" dt="2019-12-08T23:06:34.867" v="2193" actId="20577"/>
          <ac:spMkLst>
            <pc:docMk/>
            <pc:sldMk cId="470448055" sldId="308"/>
            <ac:spMk id="2" creationId="{1BAB703A-6ACD-4542-93A2-01845277A583}"/>
          </ac:spMkLst>
        </pc:spChg>
      </pc:sldChg>
      <pc:sldChg chg="addSp modSp new mod setBg setClrOvrMap">
        <pc:chgData name="Vogt, Jonathan (JonaVogt00)" userId="97c81aac-6286-49ce-b4c1-f1aee82228fa" providerId="ADAL" clId="{FD9E022D-515B-E248-BDA8-95BE3831C149}" dt="2019-12-08T23:07:14.747" v="2235" actId="20577"/>
        <pc:sldMkLst>
          <pc:docMk/>
          <pc:sldMk cId="3023002220" sldId="309"/>
        </pc:sldMkLst>
        <pc:spChg chg="mod">
          <ac:chgData name="Vogt, Jonathan (JonaVogt00)" userId="97c81aac-6286-49ce-b4c1-f1aee82228fa" providerId="ADAL" clId="{FD9E022D-515B-E248-BDA8-95BE3831C149}" dt="2019-12-08T23:07:14.747" v="2235" actId="20577"/>
          <ac:spMkLst>
            <pc:docMk/>
            <pc:sldMk cId="3023002220" sldId="309"/>
            <ac:spMk id="2" creationId="{11034EB6-F220-3E4F-BEDE-DA3717BCE4A5}"/>
          </ac:spMkLst>
        </pc:spChg>
        <pc:spChg chg="add">
          <ac:chgData name="Vogt, Jonathan (JonaVogt00)" userId="97c81aac-6286-49ce-b4c1-f1aee82228fa" providerId="ADAL" clId="{FD9E022D-515B-E248-BDA8-95BE3831C149}" dt="2019-12-08T23:07:08.308" v="2223" actId="26606"/>
          <ac:spMkLst>
            <pc:docMk/>
            <pc:sldMk cId="3023002220" sldId="309"/>
            <ac:spMk id="12" creationId="{053FB2EE-284F-4C87-AB3D-BBF87A9FAB97}"/>
          </ac:spMkLst>
        </pc:spChg>
        <pc:grpChg chg="add">
          <ac:chgData name="Vogt, Jonathan (JonaVogt00)" userId="97c81aac-6286-49ce-b4c1-f1aee82228fa" providerId="ADAL" clId="{FD9E022D-515B-E248-BDA8-95BE3831C149}" dt="2019-12-08T23:07:08.308" v="2223" actId="26606"/>
          <ac:grpSpMkLst>
            <pc:docMk/>
            <pc:sldMk cId="3023002220" sldId="309"/>
            <ac:grpSpMk id="7" creationId="{D2C4BFA1-2075-4901-9E24-E41D1FDD51FD}"/>
          </ac:grpSpMkLst>
        </pc:grpChg>
      </pc:sldChg>
      <pc:sldChg chg="modNotesTx">
        <pc:chgData name="Vogt, Jonathan (JonaVogt00)" userId="97c81aac-6286-49ce-b4c1-f1aee82228fa" providerId="ADAL" clId="{FD9E022D-515B-E248-BDA8-95BE3831C149}" dt="2019-12-09T18:20:10.323" v="7754" actId="20577"/>
        <pc:sldMkLst>
          <pc:docMk/>
          <pc:sldMk cId="2502694714" sldId="333"/>
        </pc:sldMkLst>
      </pc:sldChg>
      <pc:sldChg chg="modNotesTx">
        <pc:chgData name="Vogt, Jonathan (JonaVogt00)" userId="97c81aac-6286-49ce-b4c1-f1aee82228fa" providerId="ADAL" clId="{FD9E022D-515B-E248-BDA8-95BE3831C149}" dt="2019-12-09T18:33:27.746" v="7825" actId="22"/>
        <pc:sldMkLst>
          <pc:docMk/>
          <pc:sldMk cId="137872190" sldId="334"/>
        </pc:sldMkLst>
      </pc:sldChg>
      <pc:sldChg chg="modNotesTx">
        <pc:chgData name="Vogt, Jonathan (JonaVogt00)" userId="97c81aac-6286-49ce-b4c1-f1aee82228fa" providerId="ADAL" clId="{FD9E022D-515B-E248-BDA8-95BE3831C149}" dt="2019-12-09T18:45:10.139" v="7851" actId="20577"/>
        <pc:sldMkLst>
          <pc:docMk/>
          <pc:sldMk cId="441070233" sldId="335"/>
        </pc:sldMkLst>
      </pc:sldChg>
      <pc:sldChg chg="addSp delSp modSp mod modClrScheme chgLayout modNotesTx">
        <pc:chgData name="Vogt, Jonathan (JonaVogt00)" userId="97c81aac-6286-49ce-b4c1-f1aee82228fa" providerId="ADAL" clId="{FD9E022D-515B-E248-BDA8-95BE3831C149}" dt="2019-12-09T16:11:50.231" v="7695" actId="20577"/>
        <pc:sldMkLst>
          <pc:docMk/>
          <pc:sldMk cId="2472782714" sldId="336"/>
        </pc:sldMkLst>
        <pc:spChg chg="add del mod ord">
          <ac:chgData name="Vogt, Jonathan (JonaVogt00)" userId="97c81aac-6286-49ce-b4c1-f1aee82228fa" providerId="ADAL" clId="{FD9E022D-515B-E248-BDA8-95BE3831C149}" dt="2019-12-09T16:11:28.026" v="7639" actId="21"/>
          <ac:spMkLst>
            <pc:docMk/>
            <pc:sldMk cId="2472782714" sldId="336"/>
            <ac:spMk id="2" creationId="{987A765A-A3F2-D84E-8476-204A776C7B83}"/>
          </ac:spMkLst>
        </pc:spChg>
        <pc:spChg chg="add mod ord">
          <ac:chgData name="Vogt, Jonathan (JonaVogt00)" userId="97c81aac-6286-49ce-b4c1-f1aee82228fa" providerId="ADAL" clId="{FD9E022D-515B-E248-BDA8-95BE3831C149}" dt="2019-12-09T16:11:50.231" v="7695" actId="20577"/>
          <ac:spMkLst>
            <pc:docMk/>
            <pc:sldMk cId="2472782714" sldId="336"/>
            <ac:spMk id="5" creationId="{5D083983-468E-5442-B71D-BFDEBB113EA0}"/>
          </ac:spMkLst>
        </pc:spChg>
      </pc:sldChg>
      <pc:sldChg chg="addSp delSp modSp mod modClrScheme chgLayout modNotesTx">
        <pc:chgData name="Vogt, Jonathan (JonaVogt00)" userId="97c81aac-6286-49ce-b4c1-f1aee82228fa" providerId="ADAL" clId="{FD9E022D-515B-E248-BDA8-95BE3831C149}" dt="2019-12-09T16:04:51.108" v="7433" actId="1076"/>
        <pc:sldMkLst>
          <pc:docMk/>
          <pc:sldMk cId="3683700947" sldId="337"/>
        </pc:sldMkLst>
        <pc:spChg chg="add del mod ord">
          <ac:chgData name="Vogt, Jonathan (JonaVogt00)" userId="97c81aac-6286-49ce-b4c1-f1aee82228fa" providerId="ADAL" clId="{FD9E022D-515B-E248-BDA8-95BE3831C149}" dt="2019-12-09T15:59:30.456" v="7083" actId="21"/>
          <ac:spMkLst>
            <pc:docMk/>
            <pc:sldMk cId="3683700947" sldId="337"/>
            <ac:spMk id="2" creationId="{3244E612-C007-F646-88BC-633E069534AC}"/>
          </ac:spMkLst>
        </pc:spChg>
        <pc:spChg chg="add mod ord">
          <ac:chgData name="Vogt, Jonathan (JonaVogt00)" userId="97c81aac-6286-49ce-b4c1-f1aee82228fa" providerId="ADAL" clId="{FD9E022D-515B-E248-BDA8-95BE3831C149}" dt="2019-12-09T16:04:51.108" v="7433" actId="1076"/>
          <ac:spMkLst>
            <pc:docMk/>
            <pc:sldMk cId="3683700947" sldId="337"/>
            <ac:spMk id="5" creationId="{DE40A89B-42CF-834D-AD2B-AB309E1BF92F}"/>
          </ac:spMkLst>
        </pc:spChg>
      </pc:sldChg>
      <pc:sldChg chg="addSp delSp modSp mod modClrScheme chgLayout modNotesTx">
        <pc:chgData name="Vogt, Jonathan (JonaVogt00)" userId="97c81aac-6286-49ce-b4c1-f1aee82228fa" providerId="ADAL" clId="{FD9E022D-515B-E248-BDA8-95BE3831C149}" dt="2019-12-09T16:07:59.021" v="7626" actId="20577"/>
        <pc:sldMkLst>
          <pc:docMk/>
          <pc:sldMk cId="1479403856" sldId="338"/>
        </pc:sldMkLst>
        <pc:spChg chg="add del mod ord">
          <ac:chgData name="Vogt, Jonathan (JonaVogt00)" userId="97c81aac-6286-49ce-b4c1-f1aee82228fa" providerId="ADAL" clId="{FD9E022D-515B-E248-BDA8-95BE3831C149}" dt="2019-12-09T16:05:28.246" v="7437" actId="21"/>
          <ac:spMkLst>
            <pc:docMk/>
            <pc:sldMk cId="1479403856" sldId="338"/>
            <ac:spMk id="2" creationId="{04743F2F-A092-6840-81EB-92DCFCD0078D}"/>
          </ac:spMkLst>
        </pc:spChg>
        <pc:spChg chg="add mod ord">
          <ac:chgData name="Vogt, Jonathan (JonaVogt00)" userId="97c81aac-6286-49ce-b4c1-f1aee82228fa" providerId="ADAL" clId="{FD9E022D-515B-E248-BDA8-95BE3831C149}" dt="2019-12-09T16:07:59.021" v="7626" actId="20577"/>
          <ac:spMkLst>
            <pc:docMk/>
            <pc:sldMk cId="1479403856" sldId="338"/>
            <ac:spMk id="5" creationId="{A69B0FCA-CBFE-2242-B00C-D34F2413A0BE}"/>
          </ac:spMkLst>
        </pc:spChg>
      </pc:sldChg>
      <pc:sldChg chg="modSp modNotesTx">
        <pc:chgData name="Vogt, Jonathan (JonaVogt00)" userId="97c81aac-6286-49ce-b4c1-f1aee82228fa" providerId="ADAL" clId="{FD9E022D-515B-E248-BDA8-95BE3831C149}" dt="2019-12-09T15:39:45.181" v="6517" actId="20577"/>
        <pc:sldMkLst>
          <pc:docMk/>
          <pc:sldMk cId="1220326247" sldId="339"/>
        </pc:sldMkLst>
        <pc:spChg chg="mod">
          <ac:chgData name="Vogt, Jonathan (JonaVogt00)" userId="97c81aac-6286-49ce-b4c1-f1aee82228fa" providerId="ADAL" clId="{FD9E022D-515B-E248-BDA8-95BE3831C149}" dt="2019-12-09T15:37:16.911" v="6327" actId="20577"/>
          <ac:spMkLst>
            <pc:docMk/>
            <pc:sldMk cId="1220326247" sldId="339"/>
            <ac:spMk id="3" creationId="{1FAE7505-0F31-3046-B20F-7339C1CEFFCB}"/>
          </ac:spMkLst>
        </pc:spChg>
      </pc:sldChg>
      <pc:sldChg chg="modSp modNotesTx">
        <pc:chgData name="Vogt, Jonathan (JonaVogt00)" userId="97c81aac-6286-49ce-b4c1-f1aee82228fa" providerId="ADAL" clId="{FD9E022D-515B-E248-BDA8-95BE3831C149}" dt="2019-12-09T15:47:42.370" v="7081" actId="20577"/>
        <pc:sldMkLst>
          <pc:docMk/>
          <pc:sldMk cId="3204476424" sldId="340"/>
        </pc:sldMkLst>
        <pc:spChg chg="mod">
          <ac:chgData name="Vogt, Jonathan (JonaVogt00)" userId="97c81aac-6286-49ce-b4c1-f1aee82228fa" providerId="ADAL" clId="{FD9E022D-515B-E248-BDA8-95BE3831C149}" dt="2019-12-09T15:47:01.630" v="6952" actId="20577"/>
          <ac:spMkLst>
            <pc:docMk/>
            <pc:sldMk cId="3204476424" sldId="340"/>
            <ac:spMk id="3" creationId="{1FAE7505-0F31-3046-B20F-7339C1CEFFCB}"/>
          </ac:spMkLst>
        </pc:spChg>
      </pc:sldChg>
      <pc:sldChg chg="modNotesTx">
        <pc:chgData name="Vogt, Jonathan (JonaVogt00)" userId="97c81aac-6286-49ce-b4c1-f1aee82228fa" providerId="ADAL" clId="{FD9E022D-515B-E248-BDA8-95BE3831C149}" dt="2019-12-09T13:50:56.504" v="2714" actId="20577"/>
        <pc:sldMkLst>
          <pc:docMk/>
          <pc:sldMk cId="3695474091" sldId="341"/>
        </pc:sldMkLst>
      </pc:sldChg>
      <pc:sldChg chg="addSp modSp modNotesTx">
        <pc:chgData name="Vogt, Jonathan (JonaVogt00)" userId="97c81aac-6286-49ce-b4c1-f1aee82228fa" providerId="ADAL" clId="{FD9E022D-515B-E248-BDA8-95BE3831C149}" dt="2019-12-09T14:39:52.508" v="4317" actId="14100"/>
        <pc:sldMkLst>
          <pc:docMk/>
          <pc:sldMk cId="3550480892" sldId="342"/>
        </pc:sldMkLst>
        <pc:spChg chg="mod">
          <ac:chgData name="Vogt, Jonathan (JonaVogt00)" userId="97c81aac-6286-49ce-b4c1-f1aee82228fa" providerId="ADAL" clId="{FD9E022D-515B-E248-BDA8-95BE3831C149}" dt="2019-12-09T14:38:52.344" v="4301" actId="20577"/>
          <ac:spMkLst>
            <pc:docMk/>
            <pc:sldMk cId="3550480892" sldId="342"/>
            <ac:spMk id="3" creationId="{1FAE7505-0F31-3046-B20F-7339C1CEFFCB}"/>
          </ac:spMkLst>
        </pc:spChg>
        <pc:picChg chg="add mod">
          <ac:chgData name="Vogt, Jonathan (JonaVogt00)" userId="97c81aac-6286-49ce-b4c1-f1aee82228fa" providerId="ADAL" clId="{FD9E022D-515B-E248-BDA8-95BE3831C149}" dt="2019-12-09T14:39:33.337" v="4310" actId="1076"/>
          <ac:picMkLst>
            <pc:docMk/>
            <pc:sldMk cId="3550480892" sldId="342"/>
            <ac:picMk id="2" creationId="{0A39F4CA-508E-D242-8C33-7282D366E008}"/>
          </ac:picMkLst>
        </pc:picChg>
        <pc:picChg chg="add mod">
          <ac:chgData name="Vogt, Jonathan (JonaVogt00)" userId="97c81aac-6286-49ce-b4c1-f1aee82228fa" providerId="ADAL" clId="{FD9E022D-515B-E248-BDA8-95BE3831C149}" dt="2019-12-09T14:39:52.508" v="4317" actId="14100"/>
          <ac:picMkLst>
            <pc:docMk/>
            <pc:sldMk cId="3550480892" sldId="342"/>
            <ac:picMk id="7" creationId="{CC9DE4F7-DA7F-E342-83A4-AAA9C220643D}"/>
          </ac:picMkLst>
        </pc:picChg>
      </pc:sldChg>
      <pc:sldChg chg="modNotesTx">
        <pc:chgData name="Vogt, Jonathan (JonaVogt00)" userId="97c81aac-6286-49ce-b4c1-f1aee82228fa" providerId="ADAL" clId="{FD9E022D-515B-E248-BDA8-95BE3831C149}" dt="2019-12-09T14:53:35.592" v="4948" actId="20577"/>
        <pc:sldMkLst>
          <pc:docMk/>
          <pc:sldMk cId="2301870953" sldId="343"/>
        </pc:sldMkLst>
      </pc:sldChg>
      <pc:sldChg chg="modSp modNotesTx">
        <pc:chgData name="Vogt, Jonathan (JonaVogt00)" userId="97c81aac-6286-49ce-b4c1-f1aee82228fa" providerId="ADAL" clId="{FD9E022D-515B-E248-BDA8-95BE3831C149}" dt="2019-12-09T15:15:12.727" v="5505" actId="20577"/>
        <pc:sldMkLst>
          <pc:docMk/>
          <pc:sldMk cId="3248688760" sldId="344"/>
        </pc:sldMkLst>
        <pc:spChg chg="mod">
          <ac:chgData name="Vogt, Jonathan (JonaVogt00)" userId="97c81aac-6286-49ce-b4c1-f1aee82228fa" providerId="ADAL" clId="{FD9E022D-515B-E248-BDA8-95BE3831C149}" dt="2019-12-09T15:14:50.506" v="5464" actId="20577"/>
          <ac:spMkLst>
            <pc:docMk/>
            <pc:sldMk cId="3248688760" sldId="344"/>
            <ac:spMk id="3" creationId="{1FAE7505-0F31-3046-B20F-7339C1CEFFCB}"/>
          </ac:spMkLst>
        </pc:spChg>
      </pc:sldChg>
      <pc:sldChg chg="modNotesTx">
        <pc:chgData name="Vogt, Jonathan (JonaVogt00)" userId="97c81aac-6286-49ce-b4c1-f1aee82228fa" providerId="ADAL" clId="{FD9E022D-515B-E248-BDA8-95BE3831C149}" dt="2019-12-09T13:27:13.766" v="2333" actId="20577"/>
        <pc:sldMkLst>
          <pc:docMk/>
          <pc:sldMk cId="924673471" sldId="345"/>
        </pc:sldMkLst>
      </pc:sldChg>
      <pc:sldChg chg="modNotesTx">
        <pc:chgData name="Vogt, Jonathan (JonaVogt00)" userId="97c81aac-6286-49ce-b4c1-f1aee82228fa" providerId="ADAL" clId="{FD9E022D-515B-E248-BDA8-95BE3831C149}" dt="2019-12-09T13:49:23.040" v="2702" actId="20577"/>
        <pc:sldMkLst>
          <pc:docMk/>
          <pc:sldMk cId="3611506050" sldId="346"/>
        </pc:sldMkLst>
      </pc:sldChg>
      <pc:sldChg chg="modNotesTx">
        <pc:chgData name="Vogt, Jonathan (JonaVogt00)" userId="97c81aac-6286-49ce-b4c1-f1aee82228fa" providerId="ADAL" clId="{FD9E022D-515B-E248-BDA8-95BE3831C149}" dt="2019-12-09T13:32:19.530" v="2365" actId="20577"/>
        <pc:sldMkLst>
          <pc:docMk/>
          <pc:sldMk cId="560341725" sldId="347"/>
        </pc:sldMkLst>
      </pc:sldChg>
      <pc:sldChg chg="modNotesTx">
        <pc:chgData name="Vogt, Jonathan (JonaVogt00)" userId="97c81aac-6286-49ce-b4c1-f1aee82228fa" providerId="ADAL" clId="{FD9E022D-515B-E248-BDA8-95BE3831C149}" dt="2019-12-09T18:55:04.285" v="7936" actId="20577"/>
        <pc:sldMkLst>
          <pc:docMk/>
          <pc:sldMk cId="2168651194" sldId="348"/>
        </pc:sldMkLst>
      </pc:sldChg>
      <pc:sldChg chg="new del">
        <pc:chgData name="Vogt, Jonathan (JonaVogt00)" userId="97c81aac-6286-49ce-b4c1-f1aee82228fa" providerId="ADAL" clId="{FD9E022D-515B-E248-BDA8-95BE3831C149}" dt="2019-12-09T16:05:18.116" v="7435" actId="680"/>
        <pc:sldMkLst>
          <pc:docMk/>
          <pc:sldMk cId="1698329031" sldId="349"/>
        </pc:sldMkLst>
      </pc:sldChg>
      <pc:sldChg chg="new del">
        <pc:chgData name="Vogt, Jonathan (JonaVogt00)" userId="97c81aac-6286-49ce-b4c1-f1aee82228fa" providerId="ADAL" clId="{FD9E022D-515B-E248-BDA8-95BE3831C149}" dt="2019-12-09T17:09:11.492" v="7699" actId="2696"/>
        <pc:sldMkLst>
          <pc:docMk/>
          <pc:sldMk cId="2669962089" sldId="349"/>
        </pc:sldMkLst>
      </pc:sldChg>
      <pc:sldChg chg="new del">
        <pc:chgData name="Vogt, Jonathan (JonaVogt00)" userId="97c81aac-6286-49ce-b4c1-f1aee82228fa" providerId="ADAL" clId="{FD9E022D-515B-E248-BDA8-95BE3831C149}" dt="2019-12-09T17:08:29.549" v="7698" actId="2696"/>
        <pc:sldMkLst>
          <pc:docMk/>
          <pc:sldMk cId="1799768468" sldId="350"/>
        </pc:sldMkLst>
      </pc:sldChg>
    </pc:docChg>
  </pc:docChgLst>
  <pc:docChgLst>
    <pc:chgData name="Vogt, Jonathan (JonaVogt00)" userId="97c81aac-6286-49ce-b4c1-f1aee82228fa" providerId="ADAL" clId="{489A6152-850A-734C-8BD3-B1381A849845}"/>
    <pc:docChg chg="undo redo custSel addSld delSld modSld">
      <pc:chgData name="Vogt, Jonathan (JonaVogt00)" userId="97c81aac-6286-49ce-b4c1-f1aee82228fa" providerId="ADAL" clId="{489A6152-850A-734C-8BD3-B1381A849845}" dt="2019-10-11T11:02:15.716" v="11" actId="1076"/>
      <pc:docMkLst>
        <pc:docMk/>
      </pc:docMkLst>
      <pc:sldChg chg="modSp">
        <pc:chgData name="Vogt, Jonathan (JonaVogt00)" userId="97c81aac-6286-49ce-b4c1-f1aee82228fa" providerId="ADAL" clId="{489A6152-850A-734C-8BD3-B1381A849845}" dt="2019-10-11T11:02:15.716" v="11" actId="1076"/>
        <pc:sldMkLst>
          <pc:docMk/>
          <pc:sldMk cId="1286141479" sldId="256"/>
        </pc:sldMkLst>
        <pc:picChg chg="mod">
          <ac:chgData name="Vogt, Jonathan (JonaVogt00)" userId="97c81aac-6286-49ce-b4c1-f1aee82228fa" providerId="ADAL" clId="{489A6152-850A-734C-8BD3-B1381A849845}" dt="2019-10-11T11:02:15.716" v="11" actId="1076"/>
          <ac:picMkLst>
            <pc:docMk/>
            <pc:sldMk cId="1286141479" sldId="256"/>
            <ac:picMk id="5" creationId="{A6B916A4-DEB8-4395-AECD-AA0015FC8586}"/>
          </ac:picMkLst>
        </pc:picChg>
      </pc:sldChg>
      <pc:sldChg chg="modSp">
        <pc:chgData name="Vogt, Jonathan (JonaVogt00)" userId="97c81aac-6286-49ce-b4c1-f1aee82228fa" providerId="ADAL" clId="{489A6152-850A-734C-8BD3-B1381A849845}" dt="2019-10-11T10:52:10.713" v="4" actId="1076"/>
        <pc:sldMkLst>
          <pc:docMk/>
          <pc:sldMk cId="2937811713" sldId="257"/>
        </pc:sldMkLst>
        <pc:spChg chg="mod">
          <ac:chgData name="Vogt, Jonathan (JonaVogt00)" userId="97c81aac-6286-49ce-b4c1-f1aee82228fa" providerId="ADAL" clId="{489A6152-850A-734C-8BD3-B1381A849845}" dt="2019-10-11T10:52:10.713" v="4" actId="1076"/>
          <ac:spMkLst>
            <pc:docMk/>
            <pc:sldMk cId="2937811713" sldId="257"/>
            <ac:spMk id="5" creationId="{4FDC8EA9-8607-4F3F-B754-A05A1BB24AB3}"/>
          </ac:spMkLst>
        </pc:spChg>
      </pc:sldChg>
    </pc:docChg>
  </pc:docChgLst>
  <pc:docChgLst>
    <pc:chgData name="Filipe Sousa Ramalho" userId="b60a02a7-3207-4a19-9419-4eb3f14c24da" providerId="ADAL" clId="{205F5093-E799-4D51-84DC-DAE6B46CCF5B}"/>
    <pc:docChg chg="undo redo custSel addSld delSld modSld sldOrd modNotesMaster modHandout">
      <pc:chgData name="Filipe Sousa Ramalho" userId="b60a02a7-3207-4a19-9419-4eb3f14c24da" providerId="ADAL" clId="{205F5093-E799-4D51-84DC-DAE6B46CCF5B}" dt="2019-12-10T07:07:15.953" v="6329" actId="20577"/>
      <pc:docMkLst>
        <pc:docMk/>
      </pc:docMkLst>
      <pc:sldChg chg="modTransition">
        <pc:chgData name="Filipe Sousa Ramalho" userId="b60a02a7-3207-4a19-9419-4eb3f14c24da" providerId="ADAL" clId="{205F5093-E799-4D51-84DC-DAE6B46CCF5B}" dt="2019-12-09T19:10:36.260" v="6249"/>
        <pc:sldMkLst>
          <pc:docMk/>
          <pc:sldMk cId="1286141479" sldId="256"/>
        </pc:sldMkLst>
      </pc:sldChg>
      <pc:sldChg chg="modTransition">
        <pc:chgData name="Filipe Sousa Ramalho" userId="b60a02a7-3207-4a19-9419-4eb3f14c24da" providerId="ADAL" clId="{205F5093-E799-4D51-84DC-DAE6B46CCF5B}" dt="2019-12-09T19:10:36.260" v="6249"/>
        <pc:sldMkLst>
          <pc:docMk/>
          <pc:sldMk cId="2937811713" sldId="257"/>
        </pc:sldMkLst>
      </pc:sldChg>
      <pc:sldChg chg="modTransition">
        <pc:chgData name="Filipe Sousa Ramalho" userId="b60a02a7-3207-4a19-9419-4eb3f14c24da" providerId="ADAL" clId="{205F5093-E799-4D51-84DC-DAE6B46CCF5B}" dt="2019-12-09T19:10:36.260" v="6249"/>
        <pc:sldMkLst>
          <pc:docMk/>
          <pc:sldMk cId="3812142774" sldId="258"/>
        </pc:sldMkLst>
      </pc:sldChg>
      <pc:sldChg chg="addSp delSp modSp mod modTransition">
        <pc:chgData name="Filipe Sousa Ramalho" userId="b60a02a7-3207-4a19-9419-4eb3f14c24da" providerId="ADAL" clId="{205F5093-E799-4D51-84DC-DAE6B46CCF5B}" dt="2019-12-10T05:36:52.763" v="6286" actId="20577"/>
        <pc:sldMkLst>
          <pc:docMk/>
          <pc:sldMk cId="3107821928" sldId="259"/>
        </pc:sldMkLst>
        <pc:spChg chg="mod">
          <ac:chgData name="Filipe Sousa Ramalho" userId="b60a02a7-3207-4a19-9419-4eb3f14c24da" providerId="ADAL" clId="{205F5093-E799-4D51-84DC-DAE6B46CCF5B}" dt="2019-12-09T08:58:07.849" v="693" actId="14100"/>
          <ac:spMkLst>
            <pc:docMk/>
            <pc:sldMk cId="3107821928" sldId="259"/>
            <ac:spMk id="2" creationId="{5F88E169-7C5D-4168-821C-262260A288EB}"/>
          </ac:spMkLst>
        </pc:spChg>
        <pc:spChg chg="add mod">
          <ac:chgData name="Filipe Sousa Ramalho" userId="b60a02a7-3207-4a19-9419-4eb3f14c24da" providerId="ADAL" clId="{205F5093-E799-4D51-84DC-DAE6B46CCF5B}" dt="2019-12-10T05:36:52.763" v="6286" actId="20577"/>
          <ac:spMkLst>
            <pc:docMk/>
            <pc:sldMk cId="3107821928" sldId="259"/>
            <ac:spMk id="3" creationId="{22EDA503-AED5-48BC-BA82-AF1676EF38B6}"/>
          </ac:spMkLst>
        </pc:spChg>
        <pc:spChg chg="add mod">
          <ac:chgData name="Filipe Sousa Ramalho" userId="b60a02a7-3207-4a19-9419-4eb3f14c24da" providerId="ADAL" clId="{205F5093-E799-4D51-84DC-DAE6B46CCF5B}" dt="2019-12-09T18:06:49.662" v="1862" actId="20577"/>
          <ac:spMkLst>
            <pc:docMk/>
            <pc:sldMk cId="3107821928" sldId="259"/>
            <ac:spMk id="4" creationId="{A838CF73-6537-4F04-80CB-2F36DFE3F845}"/>
          </ac:spMkLst>
        </pc:spChg>
        <pc:spChg chg="mod">
          <ac:chgData name="Filipe Sousa Ramalho" userId="b60a02a7-3207-4a19-9419-4eb3f14c24da" providerId="ADAL" clId="{205F5093-E799-4D51-84DC-DAE6B46CCF5B}" dt="2019-12-09T08:55:17.387" v="661" actId="404"/>
          <ac:spMkLst>
            <pc:docMk/>
            <pc:sldMk cId="3107821928" sldId="259"/>
            <ac:spMk id="13" creationId="{27003EA0-64E6-4FE1-8743-ECEF6B9E3BA9}"/>
          </ac:spMkLst>
        </pc:spChg>
        <pc:spChg chg="mod">
          <ac:chgData name="Filipe Sousa Ramalho" userId="b60a02a7-3207-4a19-9419-4eb3f14c24da" providerId="ADAL" clId="{205F5093-E799-4D51-84DC-DAE6B46CCF5B}" dt="2019-12-09T08:55:17.387" v="661" actId="404"/>
          <ac:spMkLst>
            <pc:docMk/>
            <pc:sldMk cId="3107821928" sldId="259"/>
            <ac:spMk id="15" creationId="{7A803D73-5E4F-4DE4-A8BB-E7F679CB6442}"/>
          </ac:spMkLst>
        </pc:spChg>
        <pc:spChg chg="mod topLvl">
          <ac:chgData name="Filipe Sousa Ramalho" userId="b60a02a7-3207-4a19-9419-4eb3f14c24da" providerId="ADAL" clId="{205F5093-E799-4D51-84DC-DAE6B46CCF5B}" dt="2019-12-09T17:51:55.141" v="1829" actId="20577"/>
          <ac:spMkLst>
            <pc:docMk/>
            <pc:sldMk cId="3107821928" sldId="259"/>
            <ac:spMk id="27" creationId="{76E5067C-251C-4B7C-84C0-B013E1E0FE9E}"/>
          </ac:spMkLst>
        </pc:spChg>
        <pc:spChg chg="mod topLvl">
          <ac:chgData name="Filipe Sousa Ramalho" userId="b60a02a7-3207-4a19-9419-4eb3f14c24da" providerId="ADAL" clId="{205F5093-E799-4D51-84DC-DAE6B46CCF5B}" dt="2019-12-09T08:56:01.930" v="667" actId="1076"/>
          <ac:spMkLst>
            <pc:docMk/>
            <pc:sldMk cId="3107821928" sldId="259"/>
            <ac:spMk id="32" creationId="{84E679FD-8985-4866-B95B-CBE4E9086CAF}"/>
          </ac:spMkLst>
        </pc:spChg>
        <pc:grpChg chg="add mod">
          <ac:chgData name="Filipe Sousa Ramalho" userId="b60a02a7-3207-4a19-9419-4eb3f14c24da" providerId="ADAL" clId="{205F5093-E799-4D51-84DC-DAE6B46CCF5B}" dt="2019-12-09T08:54:48.099" v="654" actId="164"/>
          <ac:grpSpMkLst>
            <pc:docMk/>
            <pc:sldMk cId="3107821928" sldId="259"/>
            <ac:grpSpMk id="36" creationId="{BDEC04DA-E61A-45DC-9BE6-2B2CDFAD31BD}"/>
          </ac:grpSpMkLst>
        </pc:grpChg>
        <pc:grpChg chg="add mod">
          <ac:chgData name="Filipe Sousa Ramalho" userId="b60a02a7-3207-4a19-9419-4eb3f14c24da" providerId="ADAL" clId="{205F5093-E799-4D51-84DC-DAE6B46CCF5B}" dt="2019-12-09T08:55:00.133" v="655" actId="164"/>
          <ac:grpSpMkLst>
            <pc:docMk/>
            <pc:sldMk cId="3107821928" sldId="259"/>
            <ac:grpSpMk id="37" creationId="{B960CEB4-1A5C-49DB-9B3F-A6B7EAB28B7B}"/>
          </ac:grpSpMkLst>
        </pc:grpChg>
        <pc:grpChg chg="add mod topLvl">
          <ac:chgData name="Filipe Sousa Ramalho" userId="b60a02a7-3207-4a19-9419-4eb3f14c24da" providerId="ADAL" clId="{205F5093-E799-4D51-84DC-DAE6B46CCF5B}" dt="2019-12-09T08:55:34.316" v="664" actId="14100"/>
          <ac:grpSpMkLst>
            <pc:docMk/>
            <pc:sldMk cId="3107821928" sldId="259"/>
            <ac:grpSpMk id="38" creationId="{EAE06B1F-5BBF-4544-AECC-27DCA384674F}"/>
          </ac:grpSpMkLst>
        </pc:grpChg>
        <pc:grpChg chg="add mod topLvl">
          <ac:chgData name="Filipe Sousa Ramalho" userId="b60a02a7-3207-4a19-9419-4eb3f14c24da" providerId="ADAL" clId="{205F5093-E799-4D51-84DC-DAE6B46CCF5B}" dt="2019-12-09T08:55:34.316" v="664" actId="14100"/>
          <ac:grpSpMkLst>
            <pc:docMk/>
            <pc:sldMk cId="3107821928" sldId="259"/>
            <ac:grpSpMk id="39" creationId="{27E2E302-A6F9-4531-824D-3B0E76618AFE}"/>
          </ac:grpSpMkLst>
        </pc:grpChg>
        <pc:grpChg chg="add del mod">
          <ac:chgData name="Filipe Sousa Ramalho" userId="b60a02a7-3207-4a19-9419-4eb3f14c24da" providerId="ADAL" clId="{205F5093-E799-4D51-84DC-DAE6B46CCF5B}" dt="2019-12-09T08:55:31.567" v="663" actId="165"/>
          <ac:grpSpMkLst>
            <pc:docMk/>
            <pc:sldMk cId="3107821928" sldId="259"/>
            <ac:grpSpMk id="40" creationId="{F358C67B-0B42-484C-9D55-CCF2AB7F0227}"/>
          </ac:grpSpMkLst>
        </pc:grpChg>
        <pc:cxnChg chg="mod topLvl">
          <ac:chgData name="Filipe Sousa Ramalho" userId="b60a02a7-3207-4a19-9419-4eb3f14c24da" providerId="ADAL" clId="{205F5093-E799-4D51-84DC-DAE6B46CCF5B}" dt="2019-12-09T08:55:57.843" v="666" actId="14100"/>
          <ac:cxnSpMkLst>
            <pc:docMk/>
            <pc:sldMk cId="3107821928" sldId="259"/>
            <ac:cxnSpMk id="16" creationId="{B2D2ED2F-5390-4AC3-9513-DC0CD6C4D062}"/>
          </ac:cxnSpMkLst>
        </pc:cxnChg>
        <pc:cxnChg chg="mod topLvl">
          <ac:chgData name="Filipe Sousa Ramalho" userId="b60a02a7-3207-4a19-9419-4eb3f14c24da" providerId="ADAL" clId="{205F5093-E799-4D51-84DC-DAE6B46CCF5B}" dt="2019-12-09T08:55:44.859" v="665" actId="14100"/>
          <ac:cxnSpMkLst>
            <pc:docMk/>
            <pc:sldMk cId="3107821928" sldId="259"/>
            <ac:cxnSpMk id="18" creationId="{57BA15A2-6086-42BB-82DA-32B3EDE69A2A}"/>
          </ac:cxnSpMkLst>
        </pc:cxnChg>
        <pc:cxnChg chg="mod">
          <ac:chgData name="Filipe Sousa Ramalho" userId="b60a02a7-3207-4a19-9419-4eb3f14c24da" providerId="ADAL" clId="{205F5093-E799-4D51-84DC-DAE6B46CCF5B}" dt="2019-12-09T08:54:36.776" v="652" actId="164"/>
          <ac:cxnSpMkLst>
            <pc:docMk/>
            <pc:sldMk cId="3107821928" sldId="259"/>
            <ac:cxnSpMk id="19" creationId="{BCAFB82F-2AB3-48AF-B92D-9D13087BD6B9}"/>
          </ac:cxnSpMkLst>
        </pc:cxnChg>
        <pc:cxnChg chg="mod">
          <ac:chgData name="Filipe Sousa Ramalho" userId="b60a02a7-3207-4a19-9419-4eb3f14c24da" providerId="ADAL" clId="{205F5093-E799-4D51-84DC-DAE6B46CCF5B}" dt="2019-12-09T08:54:36.776" v="652" actId="164"/>
          <ac:cxnSpMkLst>
            <pc:docMk/>
            <pc:sldMk cId="3107821928" sldId="259"/>
            <ac:cxnSpMk id="21" creationId="{A81A50C3-E089-4D26-A3F2-FAD3A90BF86F}"/>
          </ac:cxnSpMkLst>
        </pc:cxnChg>
        <pc:cxnChg chg="mod">
          <ac:chgData name="Filipe Sousa Ramalho" userId="b60a02a7-3207-4a19-9419-4eb3f14c24da" providerId="ADAL" clId="{205F5093-E799-4D51-84DC-DAE6B46CCF5B}" dt="2019-12-09T08:54:36.776" v="652" actId="164"/>
          <ac:cxnSpMkLst>
            <pc:docMk/>
            <pc:sldMk cId="3107821928" sldId="259"/>
            <ac:cxnSpMk id="22" creationId="{4EA9DE1C-E375-4141-B667-F1E60CDA021C}"/>
          </ac:cxnSpMkLst>
        </pc:cxnChg>
        <pc:cxnChg chg="mod">
          <ac:chgData name="Filipe Sousa Ramalho" userId="b60a02a7-3207-4a19-9419-4eb3f14c24da" providerId="ADAL" clId="{205F5093-E799-4D51-84DC-DAE6B46CCF5B}" dt="2019-12-09T08:54:42.978" v="653" actId="164"/>
          <ac:cxnSpMkLst>
            <pc:docMk/>
            <pc:sldMk cId="3107821928" sldId="259"/>
            <ac:cxnSpMk id="28" creationId="{0F1ED0C0-1E9C-4F78-A6BB-584BCC14B57C}"/>
          </ac:cxnSpMkLst>
        </pc:cxnChg>
        <pc:cxnChg chg="mod">
          <ac:chgData name="Filipe Sousa Ramalho" userId="b60a02a7-3207-4a19-9419-4eb3f14c24da" providerId="ADAL" clId="{205F5093-E799-4D51-84DC-DAE6B46CCF5B}" dt="2019-12-09T08:54:42.978" v="653" actId="164"/>
          <ac:cxnSpMkLst>
            <pc:docMk/>
            <pc:sldMk cId="3107821928" sldId="259"/>
            <ac:cxnSpMk id="29" creationId="{A903132A-0C5B-4A9C-958B-6250AC6333B4}"/>
          </ac:cxnSpMkLst>
        </pc:cxnChg>
        <pc:cxnChg chg="mod">
          <ac:chgData name="Filipe Sousa Ramalho" userId="b60a02a7-3207-4a19-9419-4eb3f14c24da" providerId="ADAL" clId="{205F5093-E799-4D51-84DC-DAE6B46CCF5B}" dt="2019-12-09T08:54:42.978" v="653" actId="164"/>
          <ac:cxnSpMkLst>
            <pc:docMk/>
            <pc:sldMk cId="3107821928" sldId="259"/>
            <ac:cxnSpMk id="30" creationId="{B661FCC1-B275-4B13-B93B-4A05C8927854}"/>
          </ac:cxnSpMkLst>
        </pc:cxnChg>
      </pc:sldChg>
      <pc:sldChg chg="addSp modSp mod modTransition">
        <pc:chgData name="Filipe Sousa Ramalho" userId="b60a02a7-3207-4a19-9419-4eb3f14c24da" providerId="ADAL" clId="{205F5093-E799-4D51-84DC-DAE6B46CCF5B}" dt="2019-12-10T06:52:07.879" v="6305" actId="20577"/>
        <pc:sldMkLst>
          <pc:docMk/>
          <pc:sldMk cId="594574130" sldId="261"/>
        </pc:sldMkLst>
        <pc:spChg chg="mod">
          <ac:chgData name="Filipe Sousa Ramalho" userId="b60a02a7-3207-4a19-9419-4eb3f14c24da" providerId="ADAL" clId="{205F5093-E799-4D51-84DC-DAE6B46CCF5B}" dt="2019-12-09T08:58:12.295" v="694" actId="14100"/>
          <ac:spMkLst>
            <pc:docMk/>
            <pc:sldMk cId="594574130" sldId="261"/>
            <ac:spMk id="2" creationId="{5F88E169-7C5D-4168-821C-262260A288EB}"/>
          </ac:spMkLst>
        </pc:spChg>
        <pc:spChg chg="add mod">
          <ac:chgData name="Filipe Sousa Ramalho" userId="b60a02a7-3207-4a19-9419-4eb3f14c24da" providerId="ADAL" clId="{205F5093-E799-4D51-84DC-DAE6B46CCF5B}" dt="2019-12-10T06:52:07.879" v="6305" actId="20577"/>
          <ac:spMkLst>
            <pc:docMk/>
            <pc:sldMk cId="594574130" sldId="261"/>
            <ac:spMk id="7" creationId="{1C97E334-BA8F-44A0-B350-7A1D25928D20}"/>
          </ac:spMkLst>
        </pc:spChg>
        <pc:picChg chg="add mod ord modCrop">
          <ac:chgData name="Filipe Sousa Ramalho" userId="b60a02a7-3207-4a19-9419-4eb3f14c24da" providerId="ADAL" clId="{205F5093-E799-4D51-84DC-DAE6B46CCF5B}" dt="2019-12-09T19:02:01.314" v="5837" actId="171"/>
          <ac:picMkLst>
            <pc:docMk/>
            <pc:sldMk cId="594574130" sldId="261"/>
            <ac:picMk id="3" creationId="{C376D7E9-30D4-4DB3-9537-5C0D386CB78D}"/>
          </ac:picMkLst>
        </pc:picChg>
        <pc:picChg chg="mod">
          <ac:chgData name="Filipe Sousa Ramalho" userId="b60a02a7-3207-4a19-9419-4eb3f14c24da" providerId="ADAL" clId="{205F5093-E799-4D51-84DC-DAE6B46CCF5B}" dt="2019-12-09T18:23:31.911" v="3017" actId="1076"/>
          <ac:picMkLst>
            <pc:docMk/>
            <pc:sldMk cId="594574130" sldId="261"/>
            <ac:picMk id="4106" creationId="{AFD7764D-642D-4723-9A98-1C7994D31AED}"/>
          </ac:picMkLst>
        </pc:picChg>
        <pc:picChg chg="mod">
          <ac:chgData name="Filipe Sousa Ramalho" userId="b60a02a7-3207-4a19-9419-4eb3f14c24da" providerId="ADAL" clId="{205F5093-E799-4D51-84DC-DAE6B46CCF5B}" dt="2019-12-09T18:23:35.531" v="3019" actId="171"/>
          <ac:picMkLst>
            <pc:docMk/>
            <pc:sldMk cId="594574130" sldId="261"/>
            <ac:picMk id="4108" creationId="{5427C3CB-BDC2-40B0-9B37-7931FE5C162A}"/>
          </ac:picMkLst>
        </pc:picChg>
      </pc:sldChg>
      <pc:sldChg chg="modSp del">
        <pc:chgData name="Filipe Sousa Ramalho" userId="b60a02a7-3207-4a19-9419-4eb3f14c24da" providerId="ADAL" clId="{205F5093-E799-4D51-84DC-DAE6B46CCF5B}" dt="2019-12-09T08:26:22.766" v="22" actId="47"/>
        <pc:sldMkLst>
          <pc:docMk/>
          <pc:sldMk cId="3990900237" sldId="263"/>
        </pc:sldMkLst>
        <pc:spChg chg="mod">
          <ac:chgData name="Filipe Sousa Ramalho" userId="b60a02a7-3207-4a19-9419-4eb3f14c24da" providerId="ADAL" clId="{205F5093-E799-4D51-84DC-DAE6B46CCF5B}" dt="2019-12-09T08:26:21.449" v="21" actId="6549"/>
          <ac:spMkLst>
            <pc:docMk/>
            <pc:sldMk cId="3990900237" sldId="263"/>
            <ac:spMk id="6" creationId="{E54FAE8F-EE8E-4EA6-BD64-06307542D32D}"/>
          </ac:spMkLst>
        </pc:spChg>
      </pc:sldChg>
      <pc:sldChg chg="delSp modSp del mod modAnim">
        <pc:chgData name="Filipe Sousa Ramalho" userId="b60a02a7-3207-4a19-9419-4eb3f14c24da" providerId="ADAL" clId="{205F5093-E799-4D51-84DC-DAE6B46CCF5B}" dt="2019-12-09T08:56:26.739" v="670" actId="47"/>
        <pc:sldMkLst>
          <pc:docMk/>
          <pc:sldMk cId="2740709695" sldId="264"/>
        </pc:sldMkLst>
        <pc:spChg chg="mod">
          <ac:chgData name="Filipe Sousa Ramalho" userId="b60a02a7-3207-4a19-9419-4eb3f14c24da" providerId="ADAL" clId="{205F5093-E799-4D51-84DC-DAE6B46CCF5B}" dt="2019-12-09T08:26:06.311" v="15" actId="1076"/>
          <ac:spMkLst>
            <pc:docMk/>
            <pc:sldMk cId="2740709695" sldId="264"/>
            <ac:spMk id="5" creationId="{A4E08F66-FDAC-4946-A8BE-12DDCDC58F2D}"/>
          </ac:spMkLst>
        </pc:spChg>
        <pc:picChg chg="del mod">
          <ac:chgData name="Filipe Sousa Ramalho" userId="b60a02a7-3207-4a19-9419-4eb3f14c24da" providerId="ADAL" clId="{205F5093-E799-4D51-84DC-DAE6B46CCF5B}" dt="2019-12-09T08:56:23.980" v="669" actId="478"/>
          <ac:picMkLst>
            <pc:docMk/>
            <pc:sldMk cId="2740709695" sldId="264"/>
            <ac:picMk id="12" creationId="{E5B412E1-1D19-40B9-B352-E1E0E6C02B60}"/>
          </ac:picMkLst>
        </pc:picChg>
      </pc:sldChg>
      <pc:sldChg chg="del">
        <pc:chgData name="Filipe Sousa Ramalho" userId="b60a02a7-3207-4a19-9419-4eb3f14c24da" providerId="ADAL" clId="{205F5093-E799-4D51-84DC-DAE6B46CCF5B}" dt="2019-12-09T08:27:24.217" v="32" actId="47"/>
        <pc:sldMkLst>
          <pc:docMk/>
          <pc:sldMk cId="602739657" sldId="265"/>
        </pc:sldMkLst>
      </pc:sldChg>
      <pc:sldChg chg="addSp modSp mod modTransition">
        <pc:chgData name="Filipe Sousa Ramalho" userId="b60a02a7-3207-4a19-9419-4eb3f14c24da" providerId="ADAL" clId="{205F5093-E799-4D51-84DC-DAE6B46CCF5B}" dt="2019-12-10T05:37:15.470" v="6288" actId="20577"/>
        <pc:sldMkLst>
          <pc:docMk/>
          <pc:sldMk cId="2892641396" sldId="266"/>
        </pc:sldMkLst>
        <pc:spChg chg="mod">
          <ac:chgData name="Filipe Sousa Ramalho" userId="b60a02a7-3207-4a19-9419-4eb3f14c24da" providerId="ADAL" clId="{205F5093-E799-4D51-84DC-DAE6B46CCF5B}" dt="2019-12-09T08:58:27.194" v="695" actId="14100"/>
          <ac:spMkLst>
            <pc:docMk/>
            <pc:sldMk cId="2892641396" sldId="266"/>
            <ac:spMk id="2" creationId="{5F88E169-7C5D-4168-821C-262260A288EB}"/>
          </ac:spMkLst>
        </pc:spChg>
        <pc:spChg chg="add mod">
          <ac:chgData name="Filipe Sousa Ramalho" userId="b60a02a7-3207-4a19-9419-4eb3f14c24da" providerId="ADAL" clId="{205F5093-E799-4D51-84DC-DAE6B46CCF5B}" dt="2019-12-10T05:37:15.470" v="6288" actId="20577"/>
          <ac:spMkLst>
            <pc:docMk/>
            <pc:sldMk cId="2892641396" sldId="266"/>
            <ac:spMk id="3" creationId="{36349D63-CD4F-42E2-82E1-954FBEC96865}"/>
          </ac:spMkLst>
        </pc:spChg>
        <pc:picChg chg="mod">
          <ac:chgData name="Filipe Sousa Ramalho" userId="b60a02a7-3207-4a19-9419-4eb3f14c24da" providerId="ADAL" clId="{205F5093-E799-4D51-84DC-DAE6B46CCF5B}" dt="2019-12-09T08:27:50.003" v="41" actId="1076"/>
          <ac:picMkLst>
            <pc:docMk/>
            <pc:sldMk cId="2892641396" sldId="266"/>
            <ac:picMk id="8" creationId="{16730F5B-AB64-4900-9D10-D4D7766A1C4B}"/>
          </ac:picMkLst>
        </pc:picChg>
      </pc:sldChg>
      <pc:sldChg chg="del">
        <pc:chgData name="Filipe Sousa Ramalho" userId="b60a02a7-3207-4a19-9419-4eb3f14c24da" providerId="ADAL" clId="{205F5093-E799-4D51-84DC-DAE6B46CCF5B}" dt="2019-12-09T08:27:54.788" v="42" actId="47"/>
        <pc:sldMkLst>
          <pc:docMk/>
          <pc:sldMk cId="1357198192" sldId="267"/>
        </pc:sldMkLst>
      </pc:sldChg>
      <pc:sldChg chg="addSp delSp modSp mod modTransition">
        <pc:chgData name="Filipe Sousa Ramalho" userId="b60a02a7-3207-4a19-9419-4eb3f14c24da" providerId="ADAL" clId="{205F5093-E799-4D51-84DC-DAE6B46CCF5B}" dt="2019-12-10T05:37:54.456" v="6296" actId="20577"/>
        <pc:sldMkLst>
          <pc:docMk/>
          <pc:sldMk cId="1741899112" sldId="268"/>
        </pc:sldMkLst>
        <pc:spChg chg="add mod">
          <ac:chgData name="Filipe Sousa Ramalho" userId="b60a02a7-3207-4a19-9419-4eb3f14c24da" providerId="ADAL" clId="{205F5093-E799-4D51-84DC-DAE6B46CCF5B}" dt="2019-12-10T05:37:54.456" v="6296" actId="20577"/>
          <ac:spMkLst>
            <pc:docMk/>
            <pc:sldMk cId="1741899112" sldId="268"/>
            <ac:spMk id="2" creationId="{21C9A5D3-70A8-4B04-AE53-953608D67E33}"/>
          </ac:spMkLst>
        </pc:spChg>
        <pc:spChg chg="del mod">
          <ac:chgData name="Filipe Sousa Ramalho" userId="b60a02a7-3207-4a19-9419-4eb3f14c24da" providerId="ADAL" clId="{205F5093-E799-4D51-84DC-DAE6B46CCF5B}" dt="2019-12-09T08:59:24.551" v="706" actId="478"/>
          <ac:spMkLst>
            <pc:docMk/>
            <pc:sldMk cId="1741899112" sldId="268"/>
            <ac:spMk id="2" creationId="{5F88E169-7C5D-4168-821C-262260A288EB}"/>
          </ac:spMkLst>
        </pc:spChg>
        <pc:spChg chg="add mod">
          <ac:chgData name="Filipe Sousa Ramalho" userId="b60a02a7-3207-4a19-9419-4eb3f14c24da" providerId="ADAL" clId="{205F5093-E799-4D51-84DC-DAE6B46CCF5B}" dt="2019-12-09T08:28:13.302" v="46" actId="1076"/>
          <ac:spMkLst>
            <pc:docMk/>
            <pc:sldMk cId="1741899112" sldId="268"/>
            <ac:spMk id="3" creationId="{13906F13-DC43-4B8A-A650-7ABBB3D7FA4E}"/>
          </ac:spMkLst>
        </pc:spChg>
        <pc:spChg chg="add del mod">
          <ac:chgData name="Filipe Sousa Ramalho" userId="b60a02a7-3207-4a19-9419-4eb3f14c24da" providerId="ADAL" clId="{205F5093-E799-4D51-84DC-DAE6B46CCF5B}" dt="2019-12-09T18:30:26.101" v="3600" actId="47"/>
          <ac:spMkLst>
            <pc:docMk/>
            <pc:sldMk cId="1741899112" sldId="268"/>
            <ac:spMk id="7" creationId="{ED0938F8-2795-4C63-9FA6-33BC2C3015F7}"/>
          </ac:spMkLst>
        </pc:spChg>
        <pc:spChg chg="add">
          <ac:chgData name="Filipe Sousa Ramalho" userId="b60a02a7-3207-4a19-9419-4eb3f14c24da" providerId="ADAL" clId="{205F5093-E799-4D51-84DC-DAE6B46CCF5B}" dt="2019-12-09T08:59:24.801" v="707"/>
          <ac:spMkLst>
            <pc:docMk/>
            <pc:sldMk cId="1741899112" sldId="268"/>
            <ac:spMk id="15" creationId="{DE323979-EA2B-49AC-898F-4E7314D582F5}"/>
          </ac:spMkLst>
        </pc:spChg>
        <pc:spChg chg="del">
          <ac:chgData name="Filipe Sousa Ramalho" userId="b60a02a7-3207-4a19-9419-4eb3f14c24da" providerId="ADAL" clId="{205F5093-E799-4D51-84DC-DAE6B46CCF5B}" dt="2019-12-09T08:28:01.269" v="43" actId="478"/>
          <ac:spMkLst>
            <pc:docMk/>
            <pc:sldMk cId="1741899112" sldId="268"/>
            <ac:spMk id="31" creationId="{2E6D3EE7-2C1E-4256-854E-1071D815D6A4}"/>
          </ac:spMkLst>
        </pc:spChg>
        <pc:spChg chg="del">
          <ac:chgData name="Filipe Sousa Ramalho" userId="b60a02a7-3207-4a19-9419-4eb3f14c24da" providerId="ADAL" clId="{205F5093-E799-4D51-84DC-DAE6B46CCF5B}" dt="2019-12-09T08:28:01.269" v="43" actId="478"/>
          <ac:spMkLst>
            <pc:docMk/>
            <pc:sldMk cId="1741899112" sldId="268"/>
            <ac:spMk id="32" creationId="{44FB9565-402B-4FC4-A6AF-FE815B092E3B}"/>
          </ac:spMkLst>
        </pc:spChg>
        <pc:spChg chg="del">
          <ac:chgData name="Filipe Sousa Ramalho" userId="b60a02a7-3207-4a19-9419-4eb3f14c24da" providerId="ADAL" clId="{205F5093-E799-4D51-84DC-DAE6B46CCF5B}" dt="2019-12-09T08:28:01.269" v="43" actId="478"/>
          <ac:spMkLst>
            <pc:docMk/>
            <pc:sldMk cId="1741899112" sldId="268"/>
            <ac:spMk id="33" creationId="{F4B738DC-6274-46D7-A810-8746A72D9E99}"/>
          </ac:spMkLst>
        </pc:spChg>
        <pc:picChg chg="mod">
          <ac:chgData name="Filipe Sousa Ramalho" userId="b60a02a7-3207-4a19-9419-4eb3f14c24da" providerId="ADAL" clId="{205F5093-E799-4D51-84DC-DAE6B46CCF5B}" dt="2019-12-09T08:28:05.245" v="44" actId="1076"/>
          <ac:picMkLst>
            <pc:docMk/>
            <pc:sldMk cId="1741899112" sldId="268"/>
            <ac:picMk id="12" creationId="{8BC665B6-85AA-4927-AEB4-854490D2BB51}"/>
          </ac:picMkLst>
        </pc:picChg>
        <pc:picChg chg="del">
          <ac:chgData name="Filipe Sousa Ramalho" userId="b60a02a7-3207-4a19-9419-4eb3f14c24da" providerId="ADAL" clId="{205F5093-E799-4D51-84DC-DAE6B46CCF5B}" dt="2019-12-09T08:28:01.269" v="43" actId="478"/>
          <ac:picMkLst>
            <pc:docMk/>
            <pc:sldMk cId="1741899112" sldId="268"/>
            <ac:picMk id="18" creationId="{88A25FA0-6CCA-44FF-8B0F-42483E84EB09}"/>
          </ac:picMkLst>
        </pc:picChg>
        <pc:picChg chg="del">
          <ac:chgData name="Filipe Sousa Ramalho" userId="b60a02a7-3207-4a19-9419-4eb3f14c24da" providerId="ADAL" clId="{205F5093-E799-4D51-84DC-DAE6B46CCF5B}" dt="2019-12-09T08:28:01.269" v="43" actId="478"/>
          <ac:picMkLst>
            <pc:docMk/>
            <pc:sldMk cId="1741899112" sldId="268"/>
            <ac:picMk id="24" creationId="{73CB40BE-5BED-400E-AAB7-1583D4B29062}"/>
          </ac:picMkLst>
        </pc:picChg>
        <pc:picChg chg="del">
          <ac:chgData name="Filipe Sousa Ramalho" userId="b60a02a7-3207-4a19-9419-4eb3f14c24da" providerId="ADAL" clId="{205F5093-E799-4D51-84DC-DAE6B46CCF5B}" dt="2019-12-09T08:28:01.269" v="43" actId="478"/>
          <ac:picMkLst>
            <pc:docMk/>
            <pc:sldMk cId="1741899112" sldId="268"/>
            <ac:picMk id="27" creationId="{25EF81B5-94C4-422B-9193-741C3141950A}"/>
          </ac:picMkLst>
        </pc:picChg>
      </pc:sldChg>
      <pc:sldChg chg="del">
        <pc:chgData name="Filipe Sousa Ramalho" userId="b60a02a7-3207-4a19-9419-4eb3f14c24da" providerId="ADAL" clId="{205F5093-E799-4D51-84DC-DAE6B46CCF5B}" dt="2019-12-09T08:28:49.078" v="77" actId="47"/>
        <pc:sldMkLst>
          <pc:docMk/>
          <pc:sldMk cId="2586004387" sldId="269"/>
        </pc:sldMkLst>
      </pc:sldChg>
      <pc:sldChg chg="del">
        <pc:chgData name="Filipe Sousa Ramalho" userId="b60a02a7-3207-4a19-9419-4eb3f14c24da" providerId="ADAL" clId="{205F5093-E799-4D51-84DC-DAE6B46CCF5B}" dt="2019-12-09T08:30:16.283" v="92" actId="47"/>
        <pc:sldMkLst>
          <pc:docMk/>
          <pc:sldMk cId="2975287025" sldId="270"/>
        </pc:sldMkLst>
      </pc:sldChg>
      <pc:sldChg chg="del">
        <pc:chgData name="Filipe Sousa Ramalho" userId="b60a02a7-3207-4a19-9419-4eb3f14c24da" providerId="ADAL" clId="{205F5093-E799-4D51-84DC-DAE6B46CCF5B}" dt="2019-12-09T08:30:39.697" v="114" actId="47"/>
        <pc:sldMkLst>
          <pc:docMk/>
          <pc:sldMk cId="1403647529" sldId="271"/>
        </pc:sldMkLst>
      </pc:sldChg>
      <pc:sldChg chg="modTransition modNotesTx">
        <pc:chgData name="Filipe Sousa Ramalho" userId="b60a02a7-3207-4a19-9419-4eb3f14c24da" providerId="ADAL" clId="{205F5093-E799-4D51-84DC-DAE6B46CCF5B}" dt="2019-12-09T19:10:36.260" v="6249"/>
        <pc:sldMkLst>
          <pc:docMk/>
          <pc:sldMk cId="19594113" sldId="272"/>
        </pc:sldMkLst>
      </pc:sldChg>
      <pc:sldChg chg="del">
        <pc:chgData name="Filipe Sousa Ramalho" userId="b60a02a7-3207-4a19-9419-4eb3f14c24da" providerId="ADAL" clId="{205F5093-E799-4D51-84DC-DAE6B46CCF5B}" dt="2019-12-09T08:40:19.513" v="433" actId="47"/>
        <pc:sldMkLst>
          <pc:docMk/>
          <pc:sldMk cId="4177927159" sldId="277"/>
        </pc:sldMkLst>
      </pc:sldChg>
      <pc:sldChg chg="del">
        <pc:chgData name="Filipe Sousa Ramalho" userId="b60a02a7-3207-4a19-9419-4eb3f14c24da" providerId="ADAL" clId="{205F5093-E799-4D51-84DC-DAE6B46CCF5B}" dt="2019-12-09T08:40:17.288" v="431" actId="47"/>
        <pc:sldMkLst>
          <pc:docMk/>
          <pc:sldMk cId="1047008313" sldId="278"/>
        </pc:sldMkLst>
      </pc:sldChg>
      <pc:sldChg chg="del">
        <pc:chgData name="Filipe Sousa Ramalho" userId="b60a02a7-3207-4a19-9419-4eb3f14c24da" providerId="ADAL" clId="{205F5093-E799-4D51-84DC-DAE6B46CCF5B}" dt="2019-12-09T08:40:14.810" v="429" actId="47"/>
        <pc:sldMkLst>
          <pc:docMk/>
          <pc:sldMk cId="2975967413" sldId="285"/>
        </pc:sldMkLst>
      </pc:sldChg>
      <pc:sldChg chg="del">
        <pc:chgData name="Filipe Sousa Ramalho" userId="b60a02a7-3207-4a19-9419-4eb3f14c24da" providerId="ADAL" clId="{205F5093-E799-4D51-84DC-DAE6B46CCF5B}" dt="2019-12-09T08:40:18.368" v="432" actId="47"/>
        <pc:sldMkLst>
          <pc:docMk/>
          <pc:sldMk cId="3220338129" sldId="288"/>
        </pc:sldMkLst>
      </pc:sldChg>
      <pc:sldChg chg="del">
        <pc:chgData name="Filipe Sousa Ramalho" userId="b60a02a7-3207-4a19-9419-4eb3f14c24da" providerId="ADAL" clId="{205F5093-E799-4D51-84DC-DAE6B46CCF5B}" dt="2019-12-09T08:40:15.981" v="430" actId="47"/>
        <pc:sldMkLst>
          <pc:docMk/>
          <pc:sldMk cId="4069160026" sldId="289"/>
        </pc:sldMkLst>
      </pc:sldChg>
      <pc:sldChg chg="modTransition modNotesTx">
        <pc:chgData name="Filipe Sousa Ramalho" userId="b60a02a7-3207-4a19-9419-4eb3f14c24da" providerId="ADAL" clId="{205F5093-E799-4D51-84DC-DAE6B46CCF5B}" dt="2019-12-09T19:10:36.260" v="6249"/>
        <pc:sldMkLst>
          <pc:docMk/>
          <pc:sldMk cId="62312252" sldId="290"/>
        </pc:sldMkLst>
      </pc:sldChg>
      <pc:sldChg chg="del">
        <pc:chgData name="Filipe Sousa Ramalho" userId="b60a02a7-3207-4a19-9419-4eb3f14c24da" providerId="ADAL" clId="{205F5093-E799-4D51-84DC-DAE6B46CCF5B}" dt="2019-12-09T08:30:40.768" v="115" actId="47"/>
        <pc:sldMkLst>
          <pc:docMk/>
          <pc:sldMk cId="540952299" sldId="291"/>
        </pc:sldMkLst>
      </pc:sldChg>
      <pc:sldChg chg="addSp modSp del mod">
        <pc:chgData name="Filipe Sousa Ramalho" userId="b60a02a7-3207-4a19-9419-4eb3f14c24da" providerId="ADAL" clId="{205F5093-E799-4D51-84DC-DAE6B46CCF5B}" dt="2019-12-09T09:06:54.716" v="1188" actId="47"/>
        <pc:sldMkLst>
          <pc:docMk/>
          <pc:sldMk cId="1589028036" sldId="292"/>
        </pc:sldMkLst>
        <pc:spChg chg="mod">
          <ac:chgData name="Filipe Sousa Ramalho" userId="b60a02a7-3207-4a19-9419-4eb3f14c24da" providerId="ADAL" clId="{205F5093-E799-4D51-84DC-DAE6B46CCF5B}" dt="2019-12-09T08:33:12.075" v="158" actId="1076"/>
          <ac:spMkLst>
            <pc:docMk/>
            <pc:sldMk cId="1589028036" sldId="292"/>
            <ac:spMk id="2" creationId="{D7D0B136-C737-284D-8F70-6839C78A9127}"/>
          </ac:spMkLst>
        </pc:spChg>
        <pc:spChg chg="mod">
          <ac:chgData name="Filipe Sousa Ramalho" userId="b60a02a7-3207-4a19-9419-4eb3f14c24da" providerId="ADAL" clId="{205F5093-E799-4D51-84DC-DAE6B46CCF5B}" dt="2019-12-09T08:33:08.119" v="157" actId="1076"/>
          <ac:spMkLst>
            <pc:docMk/>
            <pc:sldMk cId="1589028036" sldId="292"/>
            <ac:spMk id="3" creationId="{6521DA49-50B6-374E-B8E5-A7F9CAD46FDD}"/>
          </ac:spMkLst>
        </pc:spChg>
        <pc:spChg chg="add">
          <ac:chgData name="Filipe Sousa Ramalho" userId="b60a02a7-3207-4a19-9419-4eb3f14c24da" providerId="ADAL" clId="{205F5093-E799-4D51-84DC-DAE6B46CCF5B}" dt="2019-12-09T08:33:01.760" v="156"/>
          <ac:spMkLst>
            <pc:docMk/>
            <pc:sldMk cId="1589028036" sldId="292"/>
            <ac:spMk id="4" creationId="{18F70B5B-9A49-47E5-B215-496FBF53F193}"/>
          </ac:spMkLst>
        </pc:spChg>
        <pc:spChg chg="add mod">
          <ac:chgData name="Filipe Sousa Ramalho" userId="b60a02a7-3207-4a19-9419-4eb3f14c24da" providerId="ADAL" clId="{205F5093-E799-4D51-84DC-DAE6B46CCF5B}" dt="2019-12-09T08:33:21.248" v="177" actId="20577"/>
          <ac:spMkLst>
            <pc:docMk/>
            <pc:sldMk cId="1589028036" sldId="292"/>
            <ac:spMk id="5" creationId="{F526E138-8A66-4EDF-B297-9E486F9BF356}"/>
          </ac:spMkLst>
        </pc:spChg>
      </pc:sldChg>
      <pc:sldChg chg="addSp modSp del mod">
        <pc:chgData name="Filipe Sousa Ramalho" userId="b60a02a7-3207-4a19-9419-4eb3f14c24da" providerId="ADAL" clId="{205F5093-E799-4D51-84DC-DAE6B46CCF5B}" dt="2019-12-09T08:34:11.897" v="212" actId="47"/>
        <pc:sldMkLst>
          <pc:docMk/>
          <pc:sldMk cId="1579130544" sldId="293"/>
        </pc:sldMkLst>
        <pc:spChg chg="mod">
          <ac:chgData name="Filipe Sousa Ramalho" userId="b60a02a7-3207-4a19-9419-4eb3f14c24da" providerId="ADAL" clId="{205F5093-E799-4D51-84DC-DAE6B46CCF5B}" dt="2019-12-09T08:33:51.503" v="189" actId="1076"/>
          <ac:spMkLst>
            <pc:docMk/>
            <pc:sldMk cId="1579130544" sldId="293"/>
            <ac:spMk id="2" creationId="{8CEA0957-639C-DF49-9014-1C02D018E49A}"/>
          </ac:spMkLst>
        </pc:spChg>
        <pc:spChg chg="mod">
          <ac:chgData name="Filipe Sousa Ramalho" userId="b60a02a7-3207-4a19-9419-4eb3f14c24da" providerId="ADAL" clId="{205F5093-E799-4D51-84DC-DAE6B46CCF5B}" dt="2019-12-09T08:33:43.997" v="188" actId="1076"/>
          <ac:spMkLst>
            <pc:docMk/>
            <pc:sldMk cId="1579130544" sldId="293"/>
            <ac:spMk id="3" creationId="{EC73C7E2-8E5E-4E40-8CE3-E8982ED13FC0}"/>
          </ac:spMkLst>
        </pc:spChg>
        <pc:spChg chg="add">
          <ac:chgData name="Filipe Sousa Ramalho" userId="b60a02a7-3207-4a19-9419-4eb3f14c24da" providerId="ADAL" clId="{205F5093-E799-4D51-84DC-DAE6B46CCF5B}" dt="2019-12-09T08:33:25.069" v="178"/>
          <ac:spMkLst>
            <pc:docMk/>
            <pc:sldMk cId="1579130544" sldId="293"/>
            <ac:spMk id="4" creationId="{9DE95F31-CFDC-42E3-9DC8-50232FD74D25}"/>
          </ac:spMkLst>
        </pc:spChg>
        <pc:spChg chg="add">
          <ac:chgData name="Filipe Sousa Ramalho" userId="b60a02a7-3207-4a19-9419-4eb3f14c24da" providerId="ADAL" clId="{205F5093-E799-4D51-84DC-DAE6B46CCF5B}" dt="2019-12-09T08:33:25.069" v="178"/>
          <ac:spMkLst>
            <pc:docMk/>
            <pc:sldMk cId="1579130544" sldId="293"/>
            <ac:spMk id="5" creationId="{019A4653-D4E4-48AC-BE1F-EF38B1C5813B}"/>
          </ac:spMkLst>
        </pc:spChg>
      </pc:sldChg>
      <pc:sldChg chg="addSp del">
        <pc:chgData name="Filipe Sousa Ramalho" userId="b60a02a7-3207-4a19-9419-4eb3f14c24da" providerId="ADAL" clId="{205F5093-E799-4D51-84DC-DAE6B46CCF5B}" dt="2019-12-09T08:35:10.485" v="254" actId="47"/>
        <pc:sldMkLst>
          <pc:docMk/>
          <pc:sldMk cId="2128934943" sldId="294"/>
        </pc:sldMkLst>
        <pc:spChg chg="add">
          <ac:chgData name="Filipe Sousa Ramalho" userId="b60a02a7-3207-4a19-9419-4eb3f14c24da" providerId="ADAL" clId="{205F5093-E799-4D51-84DC-DAE6B46CCF5B}" dt="2019-12-09T08:33:25.774" v="179"/>
          <ac:spMkLst>
            <pc:docMk/>
            <pc:sldMk cId="2128934943" sldId="294"/>
            <ac:spMk id="4" creationId="{4457DCB8-E88F-491A-A32A-38301109E78A}"/>
          </ac:spMkLst>
        </pc:spChg>
        <pc:spChg chg="add">
          <ac:chgData name="Filipe Sousa Ramalho" userId="b60a02a7-3207-4a19-9419-4eb3f14c24da" providerId="ADAL" clId="{205F5093-E799-4D51-84DC-DAE6B46CCF5B}" dt="2019-12-09T08:33:25.774" v="179"/>
          <ac:spMkLst>
            <pc:docMk/>
            <pc:sldMk cId="2128934943" sldId="294"/>
            <ac:spMk id="5" creationId="{244C3706-B416-4F3A-AFD4-876259A0094E}"/>
          </ac:spMkLst>
        </pc:spChg>
      </pc:sldChg>
      <pc:sldChg chg="addSp del">
        <pc:chgData name="Filipe Sousa Ramalho" userId="b60a02a7-3207-4a19-9419-4eb3f14c24da" providerId="ADAL" clId="{205F5093-E799-4D51-84DC-DAE6B46CCF5B}" dt="2019-12-09T08:35:49.608" v="292" actId="47"/>
        <pc:sldMkLst>
          <pc:docMk/>
          <pc:sldMk cId="4262223381" sldId="295"/>
        </pc:sldMkLst>
        <pc:spChg chg="add">
          <ac:chgData name="Filipe Sousa Ramalho" userId="b60a02a7-3207-4a19-9419-4eb3f14c24da" providerId="ADAL" clId="{205F5093-E799-4D51-84DC-DAE6B46CCF5B}" dt="2019-12-09T08:33:26.318" v="180"/>
          <ac:spMkLst>
            <pc:docMk/>
            <pc:sldMk cId="4262223381" sldId="295"/>
            <ac:spMk id="5" creationId="{25CBCC68-45F4-48CD-B188-8ED7F1E70BD9}"/>
          </ac:spMkLst>
        </pc:spChg>
        <pc:spChg chg="add">
          <ac:chgData name="Filipe Sousa Ramalho" userId="b60a02a7-3207-4a19-9419-4eb3f14c24da" providerId="ADAL" clId="{205F5093-E799-4D51-84DC-DAE6B46CCF5B}" dt="2019-12-09T08:33:26.318" v="180"/>
          <ac:spMkLst>
            <pc:docMk/>
            <pc:sldMk cId="4262223381" sldId="295"/>
            <ac:spMk id="6" creationId="{397C8290-9F6A-42F1-A668-432CB4B214B0}"/>
          </ac:spMkLst>
        </pc:spChg>
      </pc:sldChg>
      <pc:sldChg chg="addSp modSp add del mod">
        <pc:chgData name="Filipe Sousa Ramalho" userId="b60a02a7-3207-4a19-9419-4eb3f14c24da" providerId="ADAL" clId="{205F5093-E799-4D51-84DC-DAE6B46CCF5B}" dt="2019-12-09T09:04:55.196" v="1094" actId="47"/>
        <pc:sldMkLst>
          <pc:docMk/>
          <pc:sldMk cId="1271020885" sldId="296"/>
        </pc:sldMkLst>
        <pc:spChg chg="mod">
          <ac:chgData name="Filipe Sousa Ramalho" userId="b60a02a7-3207-4a19-9419-4eb3f14c24da" providerId="ADAL" clId="{205F5093-E799-4D51-84DC-DAE6B46CCF5B}" dt="2019-12-09T08:37:25.293" v="369" actId="1076"/>
          <ac:spMkLst>
            <pc:docMk/>
            <pc:sldMk cId="1271020885" sldId="296"/>
            <ac:spMk id="2" creationId="{3D9F6ECE-9359-484B-B26A-C94C5336DA32}"/>
          </ac:spMkLst>
        </pc:spChg>
        <pc:spChg chg="add">
          <ac:chgData name="Filipe Sousa Ramalho" userId="b60a02a7-3207-4a19-9419-4eb3f14c24da" providerId="ADAL" clId="{205F5093-E799-4D51-84DC-DAE6B46CCF5B}" dt="2019-12-09T08:33:33.819" v="184"/>
          <ac:spMkLst>
            <pc:docMk/>
            <pc:sldMk cId="1271020885" sldId="296"/>
            <ac:spMk id="5" creationId="{484CBA54-9417-4B86-A191-48D41FC159E7}"/>
          </ac:spMkLst>
        </pc:spChg>
        <pc:spChg chg="add">
          <ac:chgData name="Filipe Sousa Ramalho" userId="b60a02a7-3207-4a19-9419-4eb3f14c24da" providerId="ADAL" clId="{205F5093-E799-4D51-84DC-DAE6B46CCF5B}" dt="2019-12-09T08:33:33.819" v="184"/>
          <ac:spMkLst>
            <pc:docMk/>
            <pc:sldMk cId="1271020885" sldId="296"/>
            <ac:spMk id="6" creationId="{DB2FB5AD-EE01-45E7-B55B-6E45FAFD2882}"/>
          </ac:spMkLst>
        </pc:spChg>
      </pc:sldChg>
      <pc:sldChg chg="addSp delSp del mod">
        <pc:chgData name="Filipe Sousa Ramalho" userId="b60a02a7-3207-4a19-9419-4eb3f14c24da" providerId="ADAL" clId="{205F5093-E799-4D51-84DC-DAE6B46CCF5B}" dt="2019-12-09T08:37:19.501" v="366" actId="47"/>
        <pc:sldMkLst>
          <pc:docMk/>
          <pc:sldMk cId="2462947684" sldId="297"/>
        </pc:sldMkLst>
        <pc:spChg chg="add del">
          <ac:chgData name="Filipe Sousa Ramalho" userId="b60a02a7-3207-4a19-9419-4eb3f14c24da" providerId="ADAL" clId="{205F5093-E799-4D51-84DC-DAE6B46CCF5B}" dt="2019-12-09T08:36:30.449" v="297" actId="478"/>
          <ac:spMkLst>
            <pc:docMk/>
            <pc:sldMk cId="2462947684" sldId="297"/>
            <ac:spMk id="3" creationId="{1BE21F97-704F-4C4D-A851-F3FD02B630E1}"/>
          </ac:spMkLst>
        </pc:spChg>
        <pc:spChg chg="add">
          <ac:chgData name="Filipe Sousa Ramalho" userId="b60a02a7-3207-4a19-9419-4eb3f14c24da" providerId="ADAL" clId="{205F5093-E799-4D51-84DC-DAE6B46CCF5B}" dt="2019-12-09T08:33:35.024" v="185"/>
          <ac:spMkLst>
            <pc:docMk/>
            <pc:sldMk cId="2462947684" sldId="297"/>
            <ac:spMk id="4" creationId="{2F38D3F8-4CB3-48BA-A2D2-B39FDF8ADB11}"/>
          </ac:spMkLst>
        </pc:spChg>
        <pc:spChg chg="add">
          <ac:chgData name="Filipe Sousa Ramalho" userId="b60a02a7-3207-4a19-9419-4eb3f14c24da" providerId="ADAL" clId="{205F5093-E799-4D51-84DC-DAE6B46CCF5B}" dt="2019-12-09T08:33:35.024" v="185"/>
          <ac:spMkLst>
            <pc:docMk/>
            <pc:sldMk cId="2462947684" sldId="297"/>
            <ac:spMk id="5" creationId="{42323AC3-58BA-48C8-8567-5187255CD151}"/>
          </ac:spMkLst>
        </pc:spChg>
      </pc:sldChg>
      <pc:sldChg chg="addSp del">
        <pc:chgData name="Filipe Sousa Ramalho" userId="b60a02a7-3207-4a19-9419-4eb3f14c24da" providerId="ADAL" clId="{205F5093-E799-4D51-84DC-DAE6B46CCF5B}" dt="2019-12-09T08:37:20.076" v="367" actId="47"/>
        <pc:sldMkLst>
          <pc:docMk/>
          <pc:sldMk cId="4070826320" sldId="298"/>
        </pc:sldMkLst>
        <pc:spChg chg="add">
          <ac:chgData name="Filipe Sousa Ramalho" userId="b60a02a7-3207-4a19-9419-4eb3f14c24da" providerId="ADAL" clId="{205F5093-E799-4D51-84DC-DAE6B46CCF5B}" dt="2019-12-09T08:33:35.948" v="186"/>
          <ac:spMkLst>
            <pc:docMk/>
            <pc:sldMk cId="4070826320" sldId="298"/>
            <ac:spMk id="4" creationId="{505A1857-E266-424B-A44B-7F4ABC2232AE}"/>
          </ac:spMkLst>
        </pc:spChg>
        <pc:spChg chg="add">
          <ac:chgData name="Filipe Sousa Ramalho" userId="b60a02a7-3207-4a19-9419-4eb3f14c24da" providerId="ADAL" clId="{205F5093-E799-4D51-84DC-DAE6B46CCF5B}" dt="2019-12-09T08:33:35.948" v="186"/>
          <ac:spMkLst>
            <pc:docMk/>
            <pc:sldMk cId="4070826320" sldId="298"/>
            <ac:spMk id="5" creationId="{3FCFEB1E-9120-4139-8850-4287C308223B}"/>
          </ac:spMkLst>
        </pc:spChg>
      </pc:sldChg>
      <pc:sldChg chg="addSp delSp modSp del mod">
        <pc:chgData name="Filipe Sousa Ramalho" userId="b60a02a7-3207-4a19-9419-4eb3f14c24da" providerId="ADAL" clId="{205F5093-E799-4D51-84DC-DAE6B46CCF5B}" dt="2019-12-09T09:05:49.681" v="1130" actId="47"/>
        <pc:sldMkLst>
          <pc:docMk/>
          <pc:sldMk cId="649192653" sldId="299"/>
        </pc:sldMkLst>
        <pc:spChg chg="mod">
          <ac:chgData name="Filipe Sousa Ramalho" userId="b60a02a7-3207-4a19-9419-4eb3f14c24da" providerId="ADAL" clId="{205F5093-E799-4D51-84DC-DAE6B46CCF5B}" dt="2019-12-09T08:36:42.645" v="301" actId="1076"/>
          <ac:spMkLst>
            <pc:docMk/>
            <pc:sldMk cId="649192653" sldId="299"/>
            <ac:spMk id="2" creationId="{C5B057F7-43DB-0943-B7F6-6845AB0E1F35}"/>
          </ac:spMkLst>
        </pc:spChg>
        <pc:spChg chg="add del mod">
          <ac:chgData name="Filipe Sousa Ramalho" userId="b60a02a7-3207-4a19-9419-4eb3f14c24da" providerId="ADAL" clId="{205F5093-E799-4D51-84DC-DAE6B46CCF5B}" dt="2019-12-09T08:36:46.765" v="302" actId="14100"/>
          <ac:spMkLst>
            <pc:docMk/>
            <pc:sldMk cId="649192653" sldId="299"/>
            <ac:spMk id="3" creationId="{1FAE7505-0F31-3046-B20F-7339C1CEFFCB}"/>
          </ac:spMkLst>
        </pc:spChg>
        <pc:spChg chg="add">
          <ac:chgData name="Filipe Sousa Ramalho" userId="b60a02a7-3207-4a19-9419-4eb3f14c24da" providerId="ADAL" clId="{205F5093-E799-4D51-84DC-DAE6B46CCF5B}" dt="2019-12-09T08:33:27.174" v="181"/>
          <ac:spMkLst>
            <pc:docMk/>
            <pc:sldMk cId="649192653" sldId="299"/>
            <ac:spMk id="4" creationId="{2B3AA65E-C5E6-4CB8-B8DF-D24576A958BB}"/>
          </ac:spMkLst>
        </pc:spChg>
        <pc:spChg chg="add">
          <ac:chgData name="Filipe Sousa Ramalho" userId="b60a02a7-3207-4a19-9419-4eb3f14c24da" providerId="ADAL" clId="{205F5093-E799-4D51-84DC-DAE6B46CCF5B}" dt="2019-12-09T08:33:27.174" v="181"/>
          <ac:spMkLst>
            <pc:docMk/>
            <pc:sldMk cId="649192653" sldId="299"/>
            <ac:spMk id="5" creationId="{1E2A8639-4AA6-4C23-822A-ED41CDB318D1}"/>
          </ac:spMkLst>
        </pc:spChg>
        <pc:spChg chg="add del">
          <ac:chgData name="Filipe Sousa Ramalho" userId="b60a02a7-3207-4a19-9419-4eb3f14c24da" providerId="ADAL" clId="{205F5093-E799-4D51-84DC-DAE6B46CCF5B}" dt="2019-12-09T08:33:31.818" v="183" actId="478"/>
          <ac:spMkLst>
            <pc:docMk/>
            <pc:sldMk cId="649192653" sldId="299"/>
            <ac:spMk id="6" creationId="{69364301-D205-46F9-89C6-C84E2C98C48F}"/>
          </ac:spMkLst>
        </pc:spChg>
        <pc:spChg chg="add del">
          <ac:chgData name="Filipe Sousa Ramalho" userId="b60a02a7-3207-4a19-9419-4eb3f14c24da" providerId="ADAL" clId="{205F5093-E799-4D51-84DC-DAE6B46CCF5B}" dt="2019-12-09T08:33:31.818" v="183" actId="478"/>
          <ac:spMkLst>
            <pc:docMk/>
            <pc:sldMk cId="649192653" sldId="299"/>
            <ac:spMk id="7" creationId="{81AD9A6C-EDE9-4628-A8DC-E26317BA690E}"/>
          </ac:spMkLst>
        </pc:spChg>
      </pc:sldChg>
      <pc:sldChg chg="addSp del">
        <pc:chgData name="Filipe Sousa Ramalho" userId="b60a02a7-3207-4a19-9419-4eb3f14c24da" providerId="ADAL" clId="{205F5093-E799-4D51-84DC-DAE6B46CCF5B}" dt="2019-12-09T08:37:20.705" v="368" actId="47"/>
        <pc:sldMkLst>
          <pc:docMk/>
          <pc:sldMk cId="2821707258" sldId="300"/>
        </pc:sldMkLst>
        <pc:spChg chg="add">
          <ac:chgData name="Filipe Sousa Ramalho" userId="b60a02a7-3207-4a19-9419-4eb3f14c24da" providerId="ADAL" clId="{205F5093-E799-4D51-84DC-DAE6B46CCF5B}" dt="2019-12-09T08:33:36.891" v="187"/>
          <ac:spMkLst>
            <pc:docMk/>
            <pc:sldMk cId="2821707258" sldId="300"/>
            <ac:spMk id="4" creationId="{23ADE953-52B3-4686-B3A8-1B7A739EDD42}"/>
          </ac:spMkLst>
        </pc:spChg>
        <pc:spChg chg="add">
          <ac:chgData name="Filipe Sousa Ramalho" userId="b60a02a7-3207-4a19-9419-4eb3f14c24da" providerId="ADAL" clId="{205F5093-E799-4D51-84DC-DAE6B46CCF5B}" dt="2019-12-09T08:33:36.891" v="187"/>
          <ac:spMkLst>
            <pc:docMk/>
            <pc:sldMk cId="2821707258" sldId="300"/>
            <ac:spMk id="5" creationId="{0A7287E3-CDF6-44DC-B91E-CDF603C869CA}"/>
          </ac:spMkLst>
        </pc:spChg>
      </pc:sldChg>
      <pc:sldChg chg="modTransition">
        <pc:chgData name="Filipe Sousa Ramalho" userId="b60a02a7-3207-4a19-9419-4eb3f14c24da" providerId="ADAL" clId="{205F5093-E799-4D51-84DC-DAE6B46CCF5B}" dt="2019-12-09T19:10:36.260" v="6249"/>
        <pc:sldMkLst>
          <pc:docMk/>
          <pc:sldMk cId="4260010777" sldId="301"/>
        </pc:sldMkLst>
      </pc:sldChg>
      <pc:sldChg chg="del">
        <pc:chgData name="Filipe Sousa Ramalho" userId="b60a02a7-3207-4a19-9419-4eb3f14c24da" providerId="ADAL" clId="{205F5093-E799-4D51-84DC-DAE6B46CCF5B}" dt="2019-12-09T09:02:57.941" v="949" actId="47"/>
        <pc:sldMkLst>
          <pc:docMk/>
          <pc:sldMk cId="1651803171" sldId="302"/>
        </pc:sldMkLst>
      </pc:sldChg>
      <pc:sldChg chg="del">
        <pc:chgData name="Filipe Sousa Ramalho" userId="b60a02a7-3207-4a19-9419-4eb3f14c24da" providerId="ADAL" clId="{205F5093-E799-4D51-84DC-DAE6B46CCF5B}" dt="2019-12-09T09:02:57.256" v="948" actId="47"/>
        <pc:sldMkLst>
          <pc:docMk/>
          <pc:sldMk cId="1425871636" sldId="303"/>
        </pc:sldMkLst>
      </pc:sldChg>
      <pc:sldChg chg="del">
        <pc:chgData name="Filipe Sousa Ramalho" userId="b60a02a7-3207-4a19-9419-4eb3f14c24da" providerId="ADAL" clId="{205F5093-E799-4D51-84DC-DAE6B46CCF5B}" dt="2019-12-09T09:02:58.400" v="950" actId="47"/>
        <pc:sldMkLst>
          <pc:docMk/>
          <pc:sldMk cId="2057525601" sldId="304"/>
        </pc:sldMkLst>
      </pc:sldChg>
      <pc:sldChg chg="modTransition">
        <pc:chgData name="Filipe Sousa Ramalho" userId="b60a02a7-3207-4a19-9419-4eb3f14c24da" providerId="ADAL" clId="{205F5093-E799-4D51-84DC-DAE6B46CCF5B}" dt="2019-12-09T19:10:36.260" v="6249"/>
        <pc:sldMkLst>
          <pc:docMk/>
          <pc:sldMk cId="1227657026" sldId="305"/>
        </pc:sldMkLst>
      </pc:sldChg>
      <pc:sldChg chg="del ord">
        <pc:chgData name="Filipe Sousa Ramalho" userId="b60a02a7-3207-4a19-9419-4eb3f14c24da" providerId="ADAL" clId="{205F5093-E799-4D51-84DC-DAE6B46CCF5B}" dt="2019-12-09T09:00:45.986" v="770" actId="47"/>
        <pc:sldMkLst>
          <pc:docMk/>
          <pc:sldMk cId="246743134" sldId="306"/>
        </pc:sldMkLst>
      </pc:sldChg>
      <pc:sldChg chg="del">
        <pc:chgData name="Filipe Sousa Ramalho" userId="b60a02a7-3207-4a19-9419-4eb3f14c24da" providerId="ADAL" clId="{205F5093-E799-4D51-84DC-DAE6B46CCF5B}" dt="2019-12-09T09:01:11.354" v="827" actId="47"/>
        <pc:sldMkLst>
          <pc:docMk/>
          <pc:sldMk cId="2715221311" sldId="307"/>
        </pc:sldMkLst>
      </pc:sldChg>
      <pc:sldChg chg="del">
        <pc:chgData name="Filipe Sousa Ramalho" userId="b60a02a7-3207-4a19-9419-4eb3f14c24da" providerId="ADAL" clId="{205F5093-E799-4D51-84DC-DAE6B46CCF5B}" dt="2019-12-09T09:01:12.066" v="828" actId="47"/>
        <pc:sldMkLst>
          <pc:docMk/>
          <pc:sldMk cId="470448055" sldId="308"/>
        </pc:sldMkLst>
      </pc:sldChg>
      <pc:sldChg chg="modSp mod modTransition">
        <pc:chgData name="Filipe Sousa Ramalho" userId="b60a02a7-3207-4a19-9419-4eb3f14c24da" providerId="ADAL" clId="{205F5093-E799-4D51-84DC-DAE6B46CCF5B}" dt="2019-12-09T19:10:36.260" v="6249"/>
        <pc:sldMkLst>
          <pc:docMk/>
          <pc:sldMk cId="3023002220" sldId="309"/>
        </pc:sldMkLst>
        <pc:spChg chg="mod">
          <ac:chgData name="Filipe Sousa Ramalho" userId="b60a02a7-3207-4a19-9419-4eb3f14c24da" providerId="ADAL" clId="{205F5093-E799-4D51-84DC-DAE6B46CCF5B}" dt="2019-12-09T09:13:35.624" v="1207" actId="20577"/>
          <ac:spMkLst>
            <pc:docMk/>
            <pc:sldMk cId="3023002220" sldId="309"/>
            <ac:spMk id="2" creationId="{11034EB6-F220-3E4F-BEDE-DA3717BCE4A5}"/>
          </ac:spMkLst>
        </pc:spChg>
      </pc:sldChg>
      <pc:sldChg chg="addSp delSp modSp add del mod delAnim modAnim">
        <pc:chgData name="Filipe Sousa Ramalho" userId="b60a02a7-3207-4a19-9419-4eb3f14c24da" providerId="ADAL" clId="{205F5093-E799-4D51-84DC-DAE6B46CCF5B}" dt="2019-12-09T08:56:37.823" v="673" actId="47"/>
        <pc:sldMkLst>
          <pc:docMk/>
          <pc:sldMk cId="387197912" sldId="310"/>
        </pc:sldMkLst>
        <pc:spChg chg="del mod">
          <ac:chgData name="Filipe Sousa Ramalho" userId="b60a02a7-3207-4a19-9419-4eb3f14c24da" providerId="ADAL" clId="{205F5093-E799-4D51-84DC-DAE6B46CCF5B}" dt="2019-12-09T08:26:11.371" v="17" actId="478"/>
          <ac:spMkLst>
            <pc:docMk/>
            <pc:sldMk cId="387197912" sldId="310"/>
            <ac:spMk id="5" creationId="{A4E08F66-FDAC-4946-A8BE-12DDCDC58F2D}"/>
          </ac:spMkLst>
        </pc:spChg>
        <pc:spChg chg="add del">
          <ac:chgData name="Filipe Sousa Ramalho" userId="b60a02a7-3207-4a19-9419-4eb3f14c24da" providerId="ADAL" clId="{205F5093-E799-4D51-84DC-DAE6B46CCF5B}" dt="2019-12-09T08:26:11.371" v="17" actId="478"/>
          <ac:spMkLst>
            <pc:docMk/>
            <pc:sldMk cId="387197912" sldId="310"/>
            <ac:spMk id="8" creationId="{448347E0-4799-43B8-98E4-C1DAD996D504}"/>
          </ac:spMkLst>
        </pc:spChg>
        <pc:spChg chg="add">
          <ac:chgData name="Filipe Sousa Ramalho" userId="b60a02a7-3207-4a19-9419-4eb3f14c24da" providerId="ADAL" clId="{205F5093-E799-4D51-84DC-DAE6B46CCF5B}" dt="2019-12-09T08:26:11.686" v="18"/>
          <ac:spMkLst>
            <pc:docMk/>
            <pc:sldMk cId="387197912" sldId="310"/>
            <ac:spMk id="9" creationId="{A195BB28-B674-43C9-B9E5-1DF5250DF143}"/>
          </ac:spMkLst>
        </pc:spChg>
        <pc:picChg chg="add mod">
          <ac:chgData name="Filipe Sousa Ramalho" userId="b60a02a7-3207-4a19-9419-4eb3f14c24da" providerId="ADAL" clId="{205F5093-E799-4D51-84DC-DAE6B46CCF5B}" dt="2019-12-09T08:26:15.154" v="19" actId="1076"/>
          <ac:picMkLst>
            <pc:docMk/>
            <pc:sldMk cId="387197912" sldId="310"/>
            <ac:picMk id="7" creationId="{DED03203-2BA6-49A8-AC1C-F7A9062235AE}"/>
          </ac:picMkLst>
        </pc:picChg>
        <pc:picChg chg="del">
          <ac:chgData name="Filipe Sousa Ramalho" userId="b60a02a7-3207-4a19-9419-4eb3f14c24da" providerId="ADAL" clId="{205F5093-E799-4D51-84DC-DAE6B46CCF5B}" dt="2019-12-09T08:25:37.175" v="6" actId="478"/>
          <ac:picMkLst>
            <pc:docMk/>
            <pc:sldMk cId="387197912" sldId="310"/>
            <ac:picMk id="12" creationId="{E5B412E1-1D19-40B9-B352-E1E0E6C02B60}"/>
          </ac:picMkLst>
        </pc:picChg>
      </pc:sldChg>
      <pc:sldChg chg="addSp delSp modSp add mod modTransition delAnim modAnim">
        <pc:chgData name="Filipe Sousa Ramalho" userId="b60a02a7-3207-4a19-9419-4eb3f14c24da" providerId="ADAL" clId="{205F5093-E799-4D51-84DC-DAE6B46CCF5B}" dt="2019-12-09T19:10:36.260" v="6249"/>
        <pc:sldMkLst>
          <pc:docMk/>
          <pc:sldMk cId="1516580625" sldId="311"/>
        </pc:sldMkLst>
        <pc:spChg chg="mod">
          <ac:chgData name="Filipe Sousa Ramalho" userId="b60a02a7-3207-4a19-9419-4eb3f14c24da" providerId="ADAL" clId="{205F5093-E799-4D51-84DC-DAE6B46CCF5B}" dt="2019-12-09T08:58:00.124" v="692" actId="14100"/>
          <ac:spMkLst>
            <pc:docMk/>
            <pc:sldMk cId="1516580625" sldId="311"/>
            <ac:spMk id="2" creationId="{5F88E169-7C5D-4168-821C-262260A288EB}"/>
          </ac:spMkLst>
        </pc:spChg>
        <pc:spChg chg="add del">
          <ac:chgData name="Filipe Sousa Ramalho" userId="b60a02a7-3207-4a19-9419-4eb3f14c24da" providerId="ADAL" clId="{205F5093-E799-4D51-84DC-DAE6B46CCF5B}" dt="2019-12-09T18:11:50.113" v="2415"/>
          <ac:spMkLst>
            <pc:docMk/>
            <pc:sldMk cId="1516580625" sldId="311"/>
            <ac:spMk id="3" creationId="{9B58E754-D312-4865-AE24-00515B80D03B}"/>
          </ac:spMkLst>
        </pc:spChg>
        <pc:spChg chg="add del">
          <ac:chgData name="Filipe Sousa Ramalho" userId="b60a02a7-3207-4a19-9419-4eb3f14c24da" providerId="ADAL" clId="{205F5093-E799-4D51-84DC-DAE6B46CCF5B}" dt="2019-12-09T08:26:48.882" v="28" actId="478"/>
          <ac:spMkLst>
            <pc:docMk/>
            <pc:sldMk cId="1516580625" sldId="311"/>
            <ac:spMk id="8" creationId="{6A450FFB-2715-48E2-96FD-5A10D40773D7}"/>
          </ac:spMkLst>
        </pc:spChg>
        <pc:spChg chg="del">
          <ac:chgData name="Filipe Sousa Ramalho" userId="b60a02a7-3207-4a19-9419-4eb3f14c24da" providerId="ADAL" clId="{205F5093-E799-4D51-84DC-DAE6B46CCF5B}" dt="2019-12-09T08:26:28.947" v="23" actId="478"/>
          <ac:spMkLst>
            <pc:docMk/>
            <pc:sldMk cId="1516580625" sldId="311"/>
            <ac:spMk id="9" creationId="{A195BB28-B674-43C9-B9E5-1DF5250DF143}"/>
          </ac:spMkLst>
        </pc:spChg>
        <pc:spChg chg="add mod">
          <ac:chgData name="Filipe Sousa Ramalho" userId="b60a02a7-3207-4a19-9419-4eb3f14c24da" providerId="ADAL" clId="{205F5093-E799-4D51-84DC-DAE6B46CCF5B}" dt="2019-12-09T08:56:58.372" v="675" actId="1076"/>
          <ac:spMkLst>
            <pc:docMk/>
            <pc:sldMk cId="1516580625" sldId="311"/>
            <ac:spMk id="10" creationId="{FED8D739-DABB-4827-9877-6FB1C22D78EE}"/>
          </ac:spMkLst>
        </pc:spChg>
        <pc:spChg chg="add mod">
          <ac:chgData name="Filipe Sousa Ramalho" userId="b60a02a7-3207-4a19-9419-4eb3f14c24da" providerId="ADAL" clId="{205F5093-E799-4D51-84DC-DAE6B46CCF5B}" dt="2019-12-09T08:57:49.933" v="690" actId="1076"/>
          <ac:spMkLst>
            <pc:docMk/>
            <pc:sldMk cId="1516580625" sldId="311"/>
            <ac:spMk id="11" creationId="{D9EBF877-6066-4B5D-A062-892AB1942538}"/>
          </ac:spMkLst>
        </pc:spChg>
        <pc:spChg chg="add mod">
          <ac:chgData name="Filipe Sousa Ramalho" userId="b60a02a7-3207-4a19-9419-4eb3f14c24da" providerId="ADAL" clId="{205F5093-E799-4D51-84DC-DAE6B46CCF5B}" dt="2019-12-09T18:14:49.979" v="2741" actId="20577"/>
          <ac:spMkLst>
            <pc:docMk/>
            <pc:sldMk cId="1516580625" sldId="311"/>
            <ac:spMk id="13" creationId="{FC8D3663-D8E9-4365-9AEF-471A300C5117}"/>
          </ac:spMkLst>
        </pc:spChg>
        <pc:picChg chg="mod">
          <ac:chgData name="Filipe Sousa Ramalho" userId="b60a02a7-3207-4a19-9419-4eb3f14c24da" providerId="ADAL" clId="{205F5093-E799-4D51-84DC-DAE6B46CCF5B}" dt="2019-12-09T08:57:37.684" v="687" actId="1076"/>
          <ac:picMkLst>
            <pc:docMk/>
            <pc:sldMk cId="1516580625" sldId="311"/>
            <ac:picMk id="7" creationId="{DED03203-2BA6-49A8-AC1C-F7A9062235AE}"/>
          </ac:picMkLst>
        </pc:picChg>
        <pc:cxnChg chg="add mod">
          <ac:chgData name="Filipe Sousa Ramalho" userId="b60a02a7-3207-4a19-9419-4eb3f14c24da" providerId="ADAL" clId="{205F5093-E799-4D51-84DC-DAE6B46CCF5B}" dt="2019-12-09T08:57:46.575" v="689" actId="1076"/>
          <ac:cxnSpMkLst>
            <pc:docMk/>
            <pc:sldMk cId="1516580625" sldId="311"/>
            <ac:cxnSpMk id="4" creationId="{159301F2-C7D5-4FEF-B70A-F35A6079BC4E}"/>
          </ac:cxnSpMkLst>
        </pc:cxnChg>
        <pc:cxnChg chg="add mod">
          <ac:chgData name="Filipe Sousa Ramalho" userId="b60a02a7-3207-4a19-9419-4eb3f14c24da" providerId="ADAL" clId="{205F5093-E799-4D51-84DC-DAE6B46CCF5B}" dt="2019-12-09T08:57:43.121" v="688" actId="1076"/>
          <ac:cxnSpMkLst>
            <pc:docMk/>
            <pc:sldMk cId="1516580625" sldId="311"/>
            <ac:cxnSpMk id="12" creationId="{469772F3-276A-4ECA-8233-5987DCB5264F}"/>
          </ac:cxnSpMkLst>
        </pc:cxnChg>
      </pc:sldChg>
      <pc:sldChg chg="addSp delSp modSp add mod ord modTransition">
        <pc:chgData name="Filipe Sousa Ramalho" userId="b60a02a7-3207-4a19-9419-4eb3f14c24da" providerId="ADAL" clId="{205F5093-E799-4D51-84DC-DAE6B46CCF5B}" dt="2019-12-09T19:10:36.260" v="6249"/>
        <pc:sldMkLst>
          <pc:docMk/>
          <pc:sldMk cId="2972954314" sldId="312"/>
        </pc:sldMkLst>
        <pc:spChg chg="del mod">
          <ac:chgData name="Filipe Sousa Ramalho" userId="b60a02a7-3207-4a19-9419-4eb3f14c24da" providerId="ADAL" clId="{205F5093-E799-4D51-84DC-DAE6B46CCF5B}" dt="2019-12-09T08:58:35.489" v="697" actId="478"/>
          <ac:spMkLst>
            <pc:docMk/>
            <pc:sldMk cId="2972954314" sldId="312"/>
            <ac:spMk id="2" creationId="{5F88E169-7C5D-4168-821C-262260A288EB}"/>
          </ac:spMkLst>
        </pc:spChg>
        <pc:spChg chg="mod">
          <ac:chgData name="Filipe Sousa Ramalho" userId="b60a02a7-3207-4a19-9419-4eb3f14c24da" providerId="ADAL" clId="{205F5093-E799-4D51-84DC-DAE6B46CCF5B}" dt="2019-12-09T08:28:44.903" v="75" actId="1076"/>
          <ac:spMkLst>
            <pc:docMk/>
            <pc:sldMk cId="2972954314" sldId="312"/>
            <ac:spMk id="3" creationId="{13906F13-DC43-4B8A-A650-7ABBB3D7FA4E}"/>
          </ac:spMkLst>
        </pc:spChg>
        <pc:spChg chg="add mod">
          <ac:chgData name="Filipe Sousa Ramalho" userId="b60a02a7-3207-4a19-9419-4eb3f14c24da" providerId="ADAL" clId="{205F5093-E799-4D51-84DC-DAE6B46CCF5B}" dt="2019-12-09T08:58:38.984" v="699" actId="14100"/>
          <ac:spMkLst>
            <pc:docMk/>
            <pc:sldMk cId="2972954314" sldId="312"/>
            <ac:spMk id="8" creationId="{38BC5CBD-8AE2-48D8-8C4D-449B3F19040B}"/>
          </ac:spMkLst>
        </pc:spChg>
        <pc:spChg chg="add mod">
          <ac:chgData name="Filipe Sousa Ramalho" userId="b60a02a7-3207-4a19-9419-4eb3f14c24da" providerId="ADAL" clId="{205F5093-E799-4D51-84DC-DAE6B46CCF5B}" dt="2019-12-09T18:40:07.593" v="4768" actId="1076"/>
          <ac:spMkLst>
            <pc:docMk/>
            <pc:sldMk cId="2972954314" sldId="312"/>
            <ac:spMk id="9" creationId="{DF9207A6-F59C-4ED9-8EC7-5CAB40B7D192}"/>
          </ac:spMkLst>
        </pc:spChg>
        <pc:picChg chg="add mod">
          <ac:chgData name="Filipe Sousa Ramalho" userId="b60a02a7-3207-4a19-9419-4eb3f14c24da" providerId="ADAL" clId="{205F5093-E799-4D51-84DC-DAE6B46CCF5B}" dt="2019-12-09T08:28:34.209" v="51" actId="1076"/>
          <ac:picMkLst>
            <pc:docMk/>
            <pc:sldMk cId="2972954314" sldId="312"/>
            <ac:picMk id="7" creationId="{896D2831-7CD3-4551-909A-CBA3177DABB6}"/>
          </ac:picMkLst>
        </pc:picChg>
        <pc:picChg chg="del">
          <ac:chgData name="Filipe Sousa Ramalho" userId="b60a02a7-3207-4a19-9419-4eb3f14c24da" providerId="ADAL" clId="{205F5093-E799-4D51-84DC-DAE6B46CCF5B}" dt="2019-12-09T08:28:31.150" v="49" actId="478"/>
          <ac:picMkLst>
            <pc:docMk/>
            <pc:sldMk cId="2972954314" sldId="312"/>
            <ac:picMk id="12" creationId="{8BC665B6-85AA-4927-AEB4-854490D2BB51}"/>
          </ac:picMkLst>
        </pc:picChg>
      </pc:sldChg>
      <pc:sldChg chg="addSp delSp modSp add mod modTransition">
        <pc:chgData name="Filipe Sousa Ramalho" userId="b60a02a7-3207-4a19-9419-4eb3f14c24da" providerId="ADAL" clId="{205F5093-E799-4D51-84DC-DAE6B46CCF5B}" dt="2019-12-10T05:38:26.196" v="6301" actId="20577"/>
        <pc:sldMkLst>
          <pc:docMk/>
          <pc:sldMk cId="2796099415" sldId="313"/>
        </pc:sldMkLst>
        <pc:spChg chg="del mod">
          <ac:chgData name="Filipe Sousa Ramalho" userId="b60a02a7-3207-4a19-9419-4eb3f14c24da" providerId="ADAL" clId="{205F5093-E799-4D51-84DC-DAE6B46CCF5B}" dt="2019-12-09T08:59:16.253" v="702" actId="478"/>
          <ac:spMkLst>
            <pc:docMk/>
            <pc:sldMk cId="2796099415" sldId="313"/>
            <ac:spMk id="2" creationId="{5F88E169-7C5D-4168-821C-262260A288EB}"/>
          </ac:spMkLst>
        </pc:spChg>
        <pc:spChg chg="mod">
          <ac:chgData name="Filipe Sousa Ramalho" userId="b60a02a7-3207-4a19-9419-4eb3f14c24da" providerId="ADAL" clId="{205F5093-E799-4D51-84DC-DAE6B46CCF5B}" dt="2019-12-09T08:30:12.998" v="90" actId="20577"/>
          <ac:spMkLst>
            <pc:docMk/>
            <pc:sldMk cId="2796099415" sldId="313"/>
            <ac:spMk id="3" creationId="{13906F13-DC43-4B8A-A650-7ABBB3D7FA4E}"/>
          </ac:spMkLst>
        </pc:spChg>
        <pc:spChg chg="add mod">
          <ac:chgData name="Filipe Sousa Ramalho" userId="b60a02a7-3207-4a19-9419-4eb3f14c24da" providerId="ADAL" clId="{205F5093-E799-4D51-84DC-DAE6B46CCF5B}" dt="2019-12-10T05:38:26.196" v="6301" actId="20577"/>
          <ac:spMkLst>
            <pc:docMk/>
            <pc:sldMk cId="2796099415" sldId="313"/>
            <ac:spMk id="7" creationId="{48F31312-11A6-4028-9E2B-CA0EBAA62F30}"/>
          </ac:spMkLst>
        </pc:spChg>
        <pc:spChg chg="add">
          <ac:chgData name="Filipe Sousa Ramalho" userId="b60a02a7-3207-4a19-9419-4eb3f14c24da" providerId="ADAL" clId="{205F5093-E799-4D51-84DC-DAE6B46CCF5B}" dt="2019-12-09T08:59:16.543" v="703"/>
          <ac:spMkLst>
            <pc:docMk/>
            <pc:sldMk cId="2796099415" sldId="313"/>
            <ac:spMk id="9" creationId="{E2CF37A1-F940-442D-819B-EF42A3DEEFD2}"/>
          </ac:spMkLst>
        </pc:spChg>
        <pc:picChg chg="del">
          <ac:chgData name="Filipe Sousa Ramalho" userId="b60a02a7-3207-4a19-9419-4eb3f14c24da" providerId="ADAL" clId="{205F5093-E799-4D51-84DC-DAE6B46CCF5B}" dt="2019-12-09T08:28:51.920" v="78" actId="478"/>
          <ac:picMkLst>
            <pc:docMk/>
            <pc:sldMk cId="2796099415" sldId="313"/>
            <ac:picMk id="7" creationId="{896D2831-7CD3-4551-909A-CBA3177DABB6}"/>
          </ac:picMkLst>
        </pc:picChg>
        <pc:picChg chg="add mod">
          <ac:chgData name="Filipe Sousa Ramalho" userId="b60a02a7-3207-4a19-9419-4eb3f14c24da" providerId="ADAL" clId="{205F5093-E799-4D51-84DC-DAE6B46CCF5B}" dt="2019-12-09T08:28:55.272" v="80" actId="1076"/>
          <ac:picMkLst>
            <pc:docMk/>
            <pc:sldMk cId="2796099415" sldId="313"/>
            <ac:picMk id="8" creationId="{4316C01A-9EEE-4598-ABC5-FC0D9606FE2C}"/>
          </ac:picMkLst>
        </pc:picChg>
      </pc:sldChg>
      <pc:sldChg chg="addSp delSp modSp add mod modTransition">
        <pc:chgData name="Filipe Sousa Ramalho" userId="b60a02a7-3207-4a19-9419-4eb3f14c24da" providerId="ADAL" clId="{205F5093-E799-4D51-84DC-DAE6B46CCF5B}" dt="2019-12-09T19:10:36.260" v="6249"/>
        <pc:sldMkLst>
          <pc:docMk/>
          <pc:sldMk cId="2231023117" sldId="314"/>
        </pc:sldMkLst>
        <pc:spChg chg="del mod">
          <ac:chgData name="Filipe Sousa Ramalho" userId="b60a02a7-3207-4a19-9419-4eb3f14c24da" providerId="ADAL" clId="{205F5093-E799-4D51-84DC-DAE6B46CCF5B}" dt="2019-12-09T08:59:19.600" v="704" actId="478"/>
          <ac:spMkLst>
            <pc:docMk/>
            <pc:sldMk cId="2231023117" sldId="314"/>
            <ac:spMk id="2" creationId="{5F88E169-7C5D-4168-821C-262260A288EB}"/>
          </ac:spMkLst>
        </pc:spChg>
        <pc:spChg chg="mod">
          <ac:chgData name="Filipe Sousa Ramalho" userId="b60a02a7-3207-4a19-9419-4eb3f14c24da" providerId="ADAL" clId="{205F5093-E799-4D51-84DC-DAE6B46CCF5B}" dt="2019-12-09T08:30:38.484" v="113" actId="1076"/>
          <ac:spMkLst>
            <pc:docMk/>
            <pc:sldMk cId="2231023117" sldId="314"/>
            <ac:spMk id="3" creationId="{13906F13-DC43-4B8A-A650-7ABBB3D7FA4E}"/>
          </ac:spMkLst>
        </pc:spChg>
        <pc:spChg chg="add mod">
          <ac:chgData name="Filipe Sousa Ramalho" userId="b60a02a7-3207-4a19-9419-4eb3f14c24da" providerId="ADAL" clId="{205F5093-E799-4D51-84DC-DAE6B46CCF5B}" dt="2019-12-09T18:43:17.767" v="5149" actId="14100"/>
          <ac:spMkLst>
            <pc:docMk/>
            <pc:sldMk cId="2231023117" sldId="314"/>
            <ac:spMk id="8" creationId="{5902679D-E623-4244-812A-21ABE78E0064}"/>
          </ac:spMkLst>
        </pc:spChg>
        <pc:spChg chg="add">
          <ac:chgData name="Filipe Sousa Ramalho" userId="b60a02a7-3207-4a19-9419-4eb3f14c24da" providerId="ADAL" clId="{205F5093-E799-4D51-84DC-DAE6B46CCF5B}" dt="2019-12-09T08:59:20.263" v="705"/>
          <ac:spMkLst>
            <pc:docMk/>
            <pc:sldMk cId="2231023117" sldId="314"/>
            <ac:spMk id="9" creationId="{58C8A304-D37D-44ED-8853-3694714D9AE1}"/>
          </ac:spMkLst>
        </pc:spChg>
        <pc:picChg chg="add mod">
          <ac:chgData name="Filipe Sousa Ramalho" userId="b60a02a7-3207-4a19-9419-4eb3f14c24da" providerId="ADAL" clId="{205F5093-E799-4D51-84DC-DAE6B46CCF5B}" dt="2019-12-09T08:30:27.456" v="97" actId="14100"/>
          <ac:picMkLst>
            <pc:docMk/>
            <pc:sldMk cId="2231023117" sldId="314"/>
            <ac:picMk id="7" creationId="{47ADD294-7485-4AA7-BE78-2CD65A0B9184}"/>
          </ac:picMkLst>
        </pc:picChg>
        <pc:picChg chg="del">
          <ac:chgData name="Filipe Sousa Ramalho" userId="b60a02a7-3207-4a19-9419-4eb3f14c24da" providerId="ADAL" clId="{205F5093-E799-4D51-84DC-DAE6B46CCF5B}" dt="2019-12-09T08:30:19.526" v="93" actId="478"/>
          <ac:picMkLst>
            <pc:docMk/>
            <pc:sldMk cId="2231023117" sldId="314"/>
            <ac:picMk id="8" creationId="{4316C01A-9EEE-4598-ABC5-FC0D9606FE2C}"/>
          </ac:picMkLst>
        </pc:picChg>
      </pc:sldChg>
      <pc:sldChg chg="addSp delSp add del setBg delDesignElem">
        <pc:chgData name="Filipe Sousa Ramalho" userId="b60a02a7-3207-4a19-9419-4eb3f14c24da" providerId="ADAL" clId="{205F5093-E799-4D51-84DC-DAE6B46CCF5B}" dt="2019-12-09T08:32:06.301" v="124"/>
        <pc:sldMkLst>
          <pc:docMk/>
          <pc:sldMk cId="240345510" sldId="315"/>
        </pc:sldMkLst>
        <pc:spChg chg="add del">
          <ac:chgData name="Filipe Sousa Ramalho" userId="b60a02a7-3207-4a19-9419-4eb3f14c24da" providerId="ADAL" clId="{205F5093-E799-4D51-84DC-DAE6B46CCF5B}" dt="2019-12-09T08:32:06.301" v="124"/>
          <ac:spMkLst>
            <pc:docMk/>
            <pc:sldMk cId="240345510" sldId="315"/>
            <ac:spMk id="12" creationId="{053FB2EE-284F-4C87-AB3D-BBF87A9FAB97}"/>
          </ac:spMkLst>
        </pc:spChg>
        <pc:grpChg chg="add del">
          <ac:chgData name="Filipe Sousa Ramalho" userId="b60a02a7-3207-4a19-9419-4eb3f14c24da" providerId="ADAL" clId="{205F5093-E799-4D51-84DC-DAE6B46CCF5B}" dt="2019-12-09T08:32:06.301" v="124"/>
          <ac:grpSpMkLst>
            <pc:docMk/>
            <pc:sldMk cId="240345510" sldId="315"/>
            <ac:grpSpMk id="7" creationId="{D2C4BFA1-2075-4901-9E24-E41D1FDD51FD}"/>
          </ac:grpSpMkLst>
        </pc:grpChg>
      </pc:sldChg>
      <pc:sldChg chg="modSp add mod ord modTransition">
        <pc:chgData name="Filipe Sousa Ramalho" userId="b60a02a7-3207-4a19-9419-4eb3f14c24da" providerId="ADAL" clId="{205F5093-E799-4D51-84DC-DAE6B46CCF5B}" dt="2019-12-09T19:10:36.260" v="6249"/>
        <pc:sldMkLst>
          <pc:docMk/>
          <pc:sldMk cId="1576968169" sldId="315"/>
        </pc:sldMkLst>
        <pc:spChg chg="mod">
          <ac:chgData name="Filipe Sousa Ramalho" userId="b60a02a7-3207-4a19-9419-4eb3f14c24da" providerId="ADAL" clId="{205F5093-E799-4D51-84DC-DAE6B46CCF5B}" dt="2019-12-09T08:32:31.600" v="147" actId="20577"/>
          <ac:spMkLst>
            <pc:docMk/>
            <pc:sldMk cId="1576968169" sldId="315"/>
            <ac:spMk id="2" creationId="{74F34DA9-F98E-184E-9F3B-74C9D42610C7}"/>
          </ac:spMkLst>
        </pc:spChg>
      </pc:sldChg>
      <pc:sldChg chg="addSp delSp add del setBg delDesignElem">
        <pc:chgData name="Filipe Sousa Ramalho" userId="b60a02a7-3207-4a19-9419-4eb3f14c24da" providerId="ADAL" clId="{205F5093-E799-4D51-84DC-DAE6B46CCF5B}" dt="2019-12-09T08:32:04.481" v="121"/>
        <pc:sldMkLst>
          <pc:docMk/>
          <pc:sldMk cId="1955301344" sldId="315"/>
        </pc:sldMkLst>
        <pc:spChg chg="add del">
          <ac:chgData name="Filipe Sousa Ramalho" userId="b60a02a7-3207-4a19-9419-4eb3f14c24da" providerId="ADAL" clId="{205F5093-E799-4D51-84DC-DAE6B46CCF5B}" dt="2019-12-09T08:32:04.481" v="121"/>
          <ac:spMkLst>
            <pc:docMk/>
            <pc:sldMk cId="1955301344" sldId="315"/>
            <ac:spMk id="12" creationId="{053FB2EE-284F-4C87-AB3D-BBF87A9FAB97}"/>
          </ac:spMkLst>
        </pc:spChg>
        <pc:grpChg chg="add del">
          <ac:chgData name="Filipe Sousa Ramalho" userId="b60a02a7-3207-4a19-9419-4eb3f14c24da" providerId="ADAL" clId="{205F5093-E799-4D51-84DC-DAE6B46CCF5B}" dt="2019-12-09T08:32:04.481" v="121"/>
          <ac:grpSpMkLst>
            <pc:docMk/>
            <pc:sldMk cId="1955301344" sldId="315"/>
            <ac:grpSpMk id="7" creationId="{D2C4BFA1-2075-4901-9E24-E41D1FDD51FD}"/>
          </ac:grpSpMkLst>
        </pc:grpChg>
      </pc:sldChg>
      <pc:sldChg chg="addSp delSp add del setBg delDesignElem">
        <pc:chgData name="Filipe Sousa Ramalho" userId="b60a02a7-3207-4a19-9419-4eb3f14c24da" providerId="ADAL" clId="{205F5093-E799-4D51-84DC-DAE6B46CCF5B}" dt="2019-12-09T08:31:54.607" v="118"/>
        <pc:sldMkLst>
          <pc:docMk/>
          <pc:sldMk cId="2148734273" sldId="315"/>
        </pc:sldMkLst>
        <pc:spChg chg="add del">
          <ac:chgData name="Filipe Sousa Ramalho" userId="b60a02a7-3207-4a19-9419-4eb3f14c24da" providerId="ADAL" clId="{205F5093-E799-4D51-84DC-DAE6B46CCF5B}" dt="2019-12-09T08:31:54.607" v="118"/>
          <ac:spMkLst>
            <pc:docMk/>
            <pc:sldMk cId="2148734273" sldId="315"/>
            <ac:spMk id="12" creationId="{053FB2EE-284F-4C87-AB3D-BBF87A9FAB97}"/>
          </ac:spMkLst>
        </pc:spChg>
        <pc:grpChg chg="add del">
          <ac:chgData name="Filipe Sousa Ramalho" userId="b60a02a7-3207-4a19-9419-4eb3f14c24da" providerId="ADAL" clId="{205F5093-E799-4D51-84DC-DAE6B46CCF5B}" dt="2019-12-09T08:31:54.607" v="118"/>
          <ac:grpSpMkLst>
            <pc:docMk/>
            <pc:sldMk cId="2148734273" sldId="315"/>
            <ac:grpSpMk id="7" creationId="{D2C4BFA1-2075-4901-9E24-E41D1FDD51FD}"/>
          </ac:grpSpMkLst>
        </pc:grpChg>
      </pc:sldChg>
      <pc:sldChg chg="addSp delSp add del setBg delDesignElem">
        <pc:chgData name="Filipe Sousa Ramalho" userId="b60a02a7-3207-4a19-9419-4eb3f14c24da" providerId="ADAL" clId="{205F5093-E799-4D51-84DC-DAE6B46CCF5B}" dt="2019-12-09T08:32:10.418" v="127"/>
        <pc:sldMkLst>
          <pc:docMk/>
          <pc:sldMk cId="3572363334" sldId="315"/>
        </pc:sldMkLst>
        <pc:spChg chg="add del">
          <ac:chgData name="Filipe Sousa Ramalho" userId="b60a02a7-3207-4a19-9419-4eb3f14c24da" providerId="ADAL" clId="{205F5093-E799-4D51-84DC-DAE6B46CCF5B}" dt="2019-12-09T08:32:10.418" v="127"/>
          <ac:spMkLst>
            <pc:docMk/>
            <pc:sldMk cId="3572363334" sldId="315"/>
            <ac:spMk id="12" creationId="{053FB2EE-284F-4C87-AB3D-BBF87A9FAB97}"/>
          </ac:spMkLst>
        </pc:spChg>
        <pc:grpChg chg="add del">
          <ac:chgData name="Filipe Sousa Ramalho" userId="b60a02a7-3207-4a19-9419-4eb3f14c24da" providerId="ADAL" clId="{205F5093-E799-4D51-84DC-DAE6B46CCF5B}" dt="2019-12-09T08:32:10.418" v="127"/>
          <ac:grpSpMkLst>
            <pc:docMk/>
            <pc:sldMk cId="3572363334" sldId="315"/>
            <ac:grpSpMk id="7" creationId="{D2C4BFA1-2075-4901-9E24-E41D1FDD51FD}"/>
          </ac:grpSpMkLst>
        </pc:grpChg>
      </pc:sldChg>
      <pc:sldChg chg="delSp add del setBg delDesignElem">
        <pc:chgData name="Filipe Sousa Ramalho" userId="b60a02a7-3207-4a19-9419-4eb3f14c24da" providerId="ADAL" clId="{205F5093-E799-4D51-84DC-DAE6B46CCF5B}" dt="2019-12-09T08:32:36.805" v="150" actId="47"/>
        <pc:sldMkLst>
          <pc:docMk/>
          <pc:sldMk cId="3627398273" sldId="316"/>
        </pc:sldMkLst>
        <pc:spChg chg="del">
          <ac:chgData name="Filipe Sousa Ramalho" userId="b60a02a7-3207-4a19-9419-4eb3f14c24da" providerId="ADAL" clId="{205F5093-E799-4D51-84DC-DAE6B46CCF5B}" dt="2019-12-09T08:32:34.965" v="149"/>
          <ac:spMkLst>
            <pc:docMk/>
            <pc:sldMk cId="3627398273" sldId="316"/>
            <ac:spMk id="12" creationId="{053FB2EE-284F-4C87-AB3D-BBF87A9FAB97}"/>
          </ac:spMkLst>
        </pc:spChg>
        <pc:grpChg chg="del">
          <ac:chgData name="Filipe Sousa Ramalho" userId="b60a02a7-3207-4a19-9419-4eb3f14c24da" providerId="ADAL" clId="{205F5093-E799-4D51-84DC-DAE6B46CCF5B}" dt="2019-12-09T08:32:34.965" v="149"/>
          <ac:grpSpMkLst>
            <pc:docMk/>
            <pc:sldMk cId="3627398273" sldId="316"/>
            <ac:grpSpMk id="7" creationId="{D2C4BFA1-2075-4901-9E24-E41D1FDD51FD}"/>
          </ac:grpSpMkLst>
        </pc:grpChg>
      </pc:sldChg>
      <pc:sldChg chg="modSp add ord modTransition">
        <pc:chgData name="Filipe Sousa Ramalho" userId="b60a02a7-3207-4a19-9419-4eb3f14c24da" providerId="ADAL" clId="{205F5093-E799-4D51-84DC-DAE6B46CCF5B}" dt="2019-12-09T19:10:36.260" v="6249"/>
        <pc:sldMkLst>
          <pc:docMk/>
          <pc:sldMk cId="4187902371" sldId="316"/>
        </pc:sldMkLst>
        <pc:spChg chg="mod">
          <ac:chgData name="Filipe Sousa Ramalho" userId="b60a02a7-3207-4a19-9419-4eb3f14c24da" providerId="ADAL" clId="{205F5093-E799-4D51-84DC-DAE6B46CCF5B}" dt="2019-12-09T08:32:52.913" v="155"/>
          <ac:spMkLst>
            <pc:docMk/>
            <pc:sldMk cId="4187902371" sldId="316"/>
            <ac:spMk id="2" creationId="{74F34DA9-F98E-184E-9F3B-74C9D42610C7}"/>
          </ac:spMkLst>
        </pc:spChg>
      </pc:sldChg>
      <pc:sldChg chg="modSp add del mod">
        <pc:chgData name="Filipe Sousa Ramalho" userId="b60a02a7-3207-4a19-9419-4eb3f14c24da" providerId="ADAL" clId="{205F5093-E799-4D51-84DC-DAE6B46CCF5B}" dt="2019-12-09T09:06:42.727" v="1171" actId="47"/>
        <pc:sldMkLst>
          <pc:docMk/>
          <pc:sldMk cId="2436457508" sldId="317"/>
        </pc:sldMkLst>
        <pc:spChg chg="mod">
          <ac:chgData name="Filipe Sousa Ramalho" userId="b60a02a7-3207-4a19-9419-4eb3f14c24da" providerId="ADAL" clId="{205F5093-E799-4D51-84DC-DAE6B46CCF5B}" dt="2019-12-09T08:34:05.174" v="210" actId="20577"/>
          <ac:spMkLst>
            <pc:docMk/>
            <pc:sldMk cId="2436457508" sldId="317"/>
            <ac:spMk id="2" creationId="{D7D0B136-C737-284D-8F70-6839C78A9127}"/>
          </ac:spMkLst>
        </pc:spChg>
        <pc:spChg chg="mod">
          <ac:chgData name="Filipe Sousa Ramalho" userId="b60a02a7-3207-4a19-9419-4eb3f14c24da" providerId="ADAL" clId="{205F5093-E799-4D51-84DC-DAE6B46CCF5B}" dt="2019-12-09T08:34:09.503" v="211"/>
          <ac:spMkLst>
            <pc:docMk/>
            <pc:sldMk cId="2436457508" sldId="317"/>
            <ac:spMk id="3" creationId="{6521DA49-50B6-374E-B8E5-A7F9CAD46FDD}"/>
          </ac:spMkLst>
        </pc:spChg>
      </pc:sldChg>
      <pc:sldChg chg="addSp delSp modSp add del mod">
        <pc:chgData name="Filipe Sousa Ramalho" userId="b60a02a7-3207-4a19-9419-4eb3f14c24da" providerId="ADAL" clId="{205F5093-E799-4D51-84DC-DAE6B46CCF5B}" dt="2019-12-09T09:06:40.848" v="1170" actId="47"/>
        <pc:sldMkLst>
          <pc:docMk/>
          <pc:sldMk cId="3157788956" sldId="318"/>
        </pc:sldMkLst>
        <pc:spChg chg="mod">
          <ac:chgData name="Filipe Sousa Ramalho" userId="b60a02a7-3207-4a19-9419-4eb3f14c24da" providerId="ADAL" clId="{205F5093-E799-4D51-84DC-DAE6B46CCF5B}" dt="2019-12-09T08:35:21.922" v="260" actId="1076"/>
          <ac:spMkLst>
            <pc:docMk/>
            <pc:sldMk cId="3157788956" sldId="318"/>
            <ac:spMk id="2" creationId="{D7D0B136-C737-284D-8F70-6839C78A9127}"/>
          </ac:spMkLst>
        </pc:spChg>
        <pc:spChg chg="del">
          <ac:chgData name="Filipe Sousa Ramalho" userId="b60a02a7-3207-4a19-9419-4eb3f14c24da" providerId="ADAL" clId="{205F5093-E799-4D51-84DC-DAE6B46CCF5B}" dt="2019-12-09T08:34:26.760" v="248" actId="478"/>
          <ac:spMkLst>
            <pc:docMk/>
            <pc:sldMk cId="3157788956" sldId="318"/>
            <ac:spMk id="3" creationId="{6521DA49-50B6-374E-B8E5-A7F9CAD46FDD}"/>
          </ac:spMkLst>
        </pc:spChg>
        <pc:spChg chg="add del mod">
          <ac:chgData name="Filipe Sousa Ramalho" userId="b60a02a7-3207-4a19-9419-4eb3f14c24da" providerId="ADAL" clId="{205F5093-E799-4D51-84DC-DAE6B46CCF5B}" dt="2019-12-09T08:34:28.517" v="249" actId="478"/>
          <ac:spMkLst>
            <pc:docMk/>
            <pc:sldMk cId="3157788956" sldId="318"/>
            <ac:spMk id="7" creationId="{1F438ACB-CD44-4462-A917-DEC4FD319ABC}"/>
          </ac:spMkLst>
        </pc:spChg>
        <pc:picChg chg="add mod">
          <ac:chgData name="Filipe Sousa Ramalho" userId="b60a02a7-3207-4a19-9419-4eb3f14c24da" providerId="ADAL" clId="{205F5093-E799-4D51-84DC-DAE6B46CCF5B}" dt="2019-12-09T08:35:26.110" v="262" actId="1076"/>
          <ac:picMkLst>
            <pc:docMk/>
            <pc:sldMk cId="3157788956" sldId="318"/>
            <ac:picMk id="8" creationId="{26337812-60D4-4301-B5BC-BC09A255D180}"/>
          </ac:picMkLst>
        </pc:picChg>
      </pc:sldChg>
      <pc:sldChg chg="modSp add del mod">
        <pc:chgData name="Filipe Sousa Ramalho" userId="b60a02a7-3207-4a19-9419-4eb3f14c24da" providerId="ADAL" clId="{205F5093-E799-4D51-84DC-DAE6B46CCF5B}" dt="2019-12-09T08:35:29.519" v="264" actId="47"/>
        <pc:sldMkLst>
          <pc:docMk/>
          <pc:sldMk cId="1820751969" sldId="319"/>
        </pc:sldMkLst>
        <pc:spChg chg="mod">
          <ac:chgData name="Filipe Sousa Ramalho" userId="b60a02a7-3207-4a19-9419-4eb3f14c24da" providerId="ADAL" clId="{205F5093-E799-4D51-84DC-DAE6B46CCF5B}" dt="2019-12-09T08:35:16.790" v="259" actId="20577"/>
          <ac:spMkLst>
            <pc:docMk/>
            <pc:sldMk cId="1820751969" sldId="319"/>
            <ac:spMk id="2" creationId="{D7D0B136-C737-284D-8F70-6839C78A9127}"/>
          </ac:spMkLst>
        </pc:spChg>
      </pc:sldChg>
      <pc:sldChg chg="addSp delSp modSp add del mod">
        <pc:chgData name="Filipe Sousa Ramalho" userId="b60a02a7-3207-4a19-9419-4eb3f14c24da" providerId="ADAL" clId="{205F5093-E799-4D51-84DC-DAE6B46CCF5B}" dt="2019-12-09T09:05:28.468" v="1126" actId="47"/>
        <pc:sldMkLst>
          <pc:docMk/>
          <pc:sldMk cId="407221286" sldId="320"/>
        </pc:sldMkLst>
        <pc:spChg chg="mod">
          <ac:chgData name="Filipe Sousa Ramalho" userId="b60a02a7-3207-4a19-9419-4eb3f14c24da" providerId="ADAL" clId="{205F5093-E799-4D51-84DC-DAE6B46CCF5B}" dt="2019-12-09T08:35:36.736" v="288" actId="20577"/>
          <ac:spMkLst>
            <pc:docMk/>
            <pc:sldMk cId="407221286" sldId="320"/>
            <ac:spMk id="2" creationId="{D7D0B136-C737-284D-8F70-6839C78A9127}"/>
          </ac:spMkLst>
        </pc:spChg>
        <pc:picChg chg="add mod">
          <ac:chgData name="Filipe Sousa Ramalho" userId="b60a02a7-3207-4a19-9419-4eb3f14c24da" providerId="ADAL" clId="{205F5093-E799-4D51-84DC-DAE6B46CCF5B}" dt="2019-12-09T08:35:44.737" v="291" actId="1076"/>
          <ac:picMkLst>
            <pc:docMk/>
            <pc:sldMk cId="407221286" sldId="320"/>
            <ac:picMk id="6" creationId="{DB8B5864-70BF-4AC6-94C1-69316875558C}"/>
          </ac:picMkLst>
        </pc:picChg>
        <pc:picChg chg="del">
          <ac:chgData name="Filipe Sousa Ramalho" userId="b60a02a7-3207-4a19-9419-4eb3f14c24da" providerId="ADAL" clId="{205F5093-E799-4D51-84DC-DAE6B46CCF5B}" dt="2019-12-09T08:35:41.340" v="289" actId="478"/>
          <ac:picMkLst>
            <pc:docMk/>
            <pc:sldMk cId="407221286" sldId="320"/>
            <ac:picMk id="8" creationId="{26337812-60D4-4301-B5BC-BC09A255D180}"/>
          </ac:picMkLst>
        </pc:picChg>
      </pc:sldChg>
      <pc:sldChg chg="modSp add del mod ord">
        <pc:chgData name="Filipe Sousa Ramalho" userId="b60a02a7-3207-4a19-9419-4eb3f14c24da" providerId="ADAL" clId="{205F5093-E799-4D51-84DC-DAE6B46CCF5B}" dt="2019-12-09T09:03:56.953" v="1016" actId="47"/>
        <pc:sldMkLst>
          <pc:docMk/>
          <pc:sldMk cId="610991218" sldId="321"/>
        </pc:sldMkLst>
        <pc:spChg chg="mod">
          <ac:chgData name="Filipe Sousa Ramalho" userId="b60a02a7-3207-4a19-9419-4eb3f14c24da" providerId="ADAL" clId="{205F5093-E799-4D51-84DC-DAE6B46CCF5B}" dt="2019-12-09T08:36:57.739" v="330" actId="20577"/>
          <ac:spMkLst>
            <pc:docMk/>
            <pc:sldMk cId="610991218" sldId="321"/>
            <ac:spMk id="2" creationId="{C5B057F7-43DB-0943-B7F6-6845AB0E1F35}"/>
          </ac:spMkLst>
        </pc:spChg>
      </pc:sldChg>
      <pc:sldChg chg="modSp add del mod">
        <pc:chgData name="Filipe Sousa Ramalho" userId="b60a02a7-3207-4a19-9419-4eb3f14c24da" providerId="ADAL" clId="{205F5093-E799-4D51-84DC-DAE6B46CCF5B}" dt="2019-12-09T09:03:57.557" v="1017" actId="47"/>
        <pc:sldMkLst>
          <pc:docMk/>
          <pc:sldMk cId="627101734" sldId="322"/>
        </pc:sldMkLst>
        <pc:spChg chg="mod">
          <ac:chgData name="Filipe Sousa Ramalho" userId="b60a02a7-3207-4a19-9419-4eb3f14c24da" providerId="ADAL" clId="{205F5093-E799-4D51-84DC-DAE6B46CCF5B}" dt="2019-12-09T08:37:08.565" v="344" actId="20577"/>
          <ac:spMkLst>
            <pc:docMk/>
            <pc:sldMk cId="627101734" sldId="322"/>
            <ac:spMk id="2" creationId="{C5B057F7-43DB-0943-B7F6-6845AB0E1F35}"/>
          </ac:spMkLst>
        </pc:spChg>
      </pc:sldChg>
      <pc:sldChg chg="addSp delSp modSp add del mod ord">
        <pc:chgData name="Filipe Sousa Ramalho" userId="b60a02a7-3207-4a19-9419-4eb3f14c24da" providerId="ADAL" clId="{205F5093-E799-4D51-84DC-DAE6B46CCF5B}" dt="2019-12-09T09:06:32.849" v="1166" actId="47"/>
        <pc:sldMkLst>
          <pc:docMk/>
          <pc:sldMk cId="4003341037" sldId="323"/>
        </pc:sldMkLst>
        <pc:spChg chg="del mod">
          <ac:chgData name="Filipe Sousa Ramalho" userId="b60a02a7-3207-4a19-9419-4eb3f14c24da" providerId="ADAL" clId="{205F5093-E799-4D51-84DC-DAE6B46CCF5B}" dt="2019-12-09T09:03:13.231" v="951" actId="478"/>
          <ac:spMkLst>
            <pc:docMk/>
            <pc:sldMk cId="4003341037" sldId="323"/>
            <ac:spMk id="2" creationId="{C5B057F7-43DB-0943-B7F6-6845AB0E1F35}"/>
          </ac:spMkLst>
        </pc:spChg>
        <pc:spChg chg="add del mod">
          <ac:chgData name="Filipe Sousa Ramalho" userId="b60a02a7-3207-4a19-9419-4eb3f14c24da" providerId="ADAL" clId="{205F5093-E799-4D51-84DC-DAE6B46CCF5B}" dt="2019-12-09T09:03:15.379" v="952" actId="478"/>
          <ac:spMkLst>
            <pc:docMk/>
            <pc:sldMk cId="4003341037" sldId="323"/>
            <ac:spMk id="7" creationId="{6F3177BD-7C38-4541-88D0-B96BD4AB62AD}"/>
          </ac:spMkLst>
        </pc:spChg>
        <pc:spChg chg="add mod">
          <ac:chgData name="Filipe Sousa Ramalho" userId="b60a02a7-3207-4a19-9419-4eb3f14c24da" providerId="ADAL" clId="{205F5093-E799-4D51-84DC-DAE6B46CCF5B}" dt="2019-12-09T09:03:46.578" v="1000" actId="20577"/>
          <ac:spMkLst>
            <pc:docMk/>
            <pc:sldMk cId="4003341037" sldId="323"/>
            <ac:spMk id="8" creationId="{E6EBEBED-261A-457A-A570-14227F38ACBE}"/>
          </ac:spMkLst>
        </pc:spChg>
      </pc:sldChg>
      <pc:sldChg chg="delSp add del ord setBg delDesignElem">
        <pc:chgData name="Filipe Sousa Ramalho" userId="b60a02a7-3207-4a19-9419-4eb3f14c24da" providerId="ADAL" clId="{205F5093-E799-4D51-84DC-DAE6B46CCF5B}" dt="2019-12-09T08:39:13.385" v="374" actId="47"/>
        <pc:sldMkLst>
          <pc:docMk/>
          <pc:sldMk cId="1716353291" sldId="324"/>
        </pc:sldMkLst>
        <pc:spChg chg="del">
          <ac:chgData name="Filipe Sousa Ramalho" userId="b60a02a7-3207-4a19-9419-4eb3f14c24da" providerId="ADAL" clId="{205F5093-E799-4D51-84DC-DAE6B46CCF5B}" dt="2019-12-09T08:39:11.008" v="371"/>
          <ac:spMkLst>
            <pc:docMk/>
            <pc:sldMk cId="1716353291" sldId="324"/>
            <ac:spMk id="12" creationId="{053FB2EE-284F-4C87-AB3D-BBF87A9FAB97}"/>
          </ac:spMkLst>
        </pc:spChg>
        <pc:grpChg chg="del">
          <ac:chgData name="Filipe Sousa Ramalho" userId="b60a02a7-3207-4a19-9419-4eb3f14c24da" providerId="ADAL" clId="{205F5093-E799-4D51-84DC-DAE6B46CCF5B}" dt="2019-12-09T08:39:11.008" v="371"/>
          <ac:grpSpMkLst>
            <pc:docMk/>
            <pc:sldMk cId="1716353291" sldId="324"/>
            <ac:grpSpMk id="7" creationId="{D2C4BFA1-2075-4901-9E24-E41D1FDD51FD}"/>
          </ac:grpSpMkLst>
        </pc:grpChg>
      </pc:sldChg>
      <pc:sldChg chg="modSp add mod ord modTransition modNotesTx">
        <pc:chgData name="Filipe Sousa Ramalho" userId="b60a02a7-3207-4a19-9419-4eb3f14c24da" providerId="ADAL" clId="{205F5093-E799-4D51-84DC-DAE6B46CCF5B}" dt="2019-12-10T07:06:47.493" v="6328" actId="313"/>
        <pc:sldMkLst>
          <pc:docMk/>
          <pc:sldMk cId="2804255552" sldId="324"/>
        </pc:sldMkLst>
        <pc:spChg chg="mod">
          <ac:chgData name="Filipe Sousa Ramalho" userId="b60a02a7-3207-4a19-9419-4eb3f14c24da" providerId="ADAL" clId="{205F5093-E799-4D51-84DC-DAE6B46CCF5B}" dt="2019-12-09T08:39:50.657" v="428" actId="20577"/>
          <ac:spMkLst>
            <pc:docMk/>
            <pc:sldMk cId="2804255552" sldId="324"/>
            <ac:spMk id="2" creationId="{74F34DA9-F98E-184E-9F3B-74C9D42610C7}"/>
          </ac:spMkLst>
        </pc:spChg>
      </pc:sldChg>
      <pc:sldChg chg="addSp delSp modSp add mod modTransition">
        <pc:chgData name="Filipe Sousa Ramalho" userId="b60a02a7-3207-4a19-9419-4eb3f14c24da" providerId="ADAL" clId="{205F5093-E799-4D51-84DC-DAE6B46CCF5B}" dt="2019-12-09T19:10:36.260" v="6249"/>
        <pc:sldMkLst>
          <pc:docMk/>
          <pc:sldMk cId="4034724058" sldId="325"/>
        </pc:sldMkLst>
        <pc:spChg chg="del mod">
          <ac:chgData name="Filipe Sousa Ramalho" userId="b60a02a7-3207-4a19-9419-4eb3f14c24da" providerId="ADAL" clId="{205F5093-E799-4D51-84DC-DAE6B46CCF5B}" dt="2019-12-09T08:41:49.970" v="474" actId="478"/>
          <ac:spMkLst>
            <pc:docMk/>
            <pc:sldMk cId="4034724058" sldId="325"/>
            <ac:spMk id="2" creationId="{6273A9D3-9397-DB4E-A19E-F3B1C7620449}"/>
          </ac:spMkLst>
        </pc:spChg>
        <pc:spChg chg="add">
          <ac:chgData name="Filipe Sousa Ramalho" userId="b60a02a7-3207-4a19-9419-4eb3f14c24da" providerId="ADAL" clId="{205F5093-E799-4D51-84DC-DAE6B46CCF5B}" dt="2019-12-09T08:41:22.461" v="459"/>
          <ac:spMkLst>
            <pc:docMk/>
            <pc:sldMk cId="4034724058" sldId="325"/>
            <ac:spMk id="3" creationId="{85EDA1C6-92C9-4F31-92AE-49F1727709A1}"/>
          </ac:spMkLst>
        </pc:spChg>
        <pc:spChg chg="add mod">
          <ac:chgData name="Filipe Sousa Ramalho" userId="b60a02a7-3207-4a19-9419-4eb3f14c24da" providerId="ADAL" clId="{205F5093-E799-4D51-84DC-DAE6B46CCF5B}" dt="2019-12-09T08:41:27.215" v="470" actId="20577"/>
          <ac:spMkLst>
            <pc:docMk/>
            <pc:sldMk cId="4034724058" sldId="325"/>
            <ac:spMk id="4" creationId="{C66DDF46-FAA4-4A4D-A255-7A9A38A468AD}"/>
          </ac:spMkLst>
        </pc:spChg>
        <pc:spChg chg="add del">
          <ac:chgData name="Filipe Sousa Ramalho" userId="b60a02a7-3207-4a19-9419-4eb3f14c24da" providerId="ADAL" clId="{205F5093-E799-4D51-84DC-DAE6B46CCF5B}" dt="2019-12-09T08:41:44.027" v="472" actId="478"/>
          <ac:spMkLst>
            <pc:docMk/>
            <pc:sldMk cId="4034724058" sldId="325"/>
            <ac:spMk id="5" creationId="{6945DDF2-DF0D-4D36-9DA4-3F5B25677777}"/>
          </ac:spMkLst>
        </pc:spChg>
        <pc:spChg chg="add mod">
          <ac:chgData name="Filipe Sousa Ramalho" userId="b60a02a7-3207-4a19-9419-4eb3f14c24da" providerId="ADAL" clId="{205F5093-E799-4D51-84DC-DAE6B46CCF5B}" dt="2019-12-09T08:42:03.066" v="505" actId="20577"/>
          <ac:spMkLst>
            <pc:docMk/>
            <pc:sldMk cId="4034724058" sldId="325"/>
            <ac:spMk id="6" creationId="{A3EF37D9-FA5A-43E1-BFF8-E572A2AB1066}"/>
          </ac:spMkLst>
        </pc:spChg>
        <pc:spChg chg="add del mod">
          <ac:chgData name="Filipe Sousa Ramalho" userId="b60a02a7-3207-4a19-9419-4eb3f14c24da" providerId="ADAL" clId="{205F5093-E799-4D51-84DC-DAE6B46CCF5B}" dt="2019-12-09T18:47:46.436" v="5179" actId="478"/>
          <ac:spMkLst>
            <pc:docMk/>
            <pc:sldMk cId="4034724058" sldId="325"/>
            <ac:spMk id="7" creationId="{3B1F6B76-B8A8-4699-9AEC-DDF5582FFAA0}"/>
          </ac:spMkLst>
        </pc:spChg>
        <pc:spChg chg="add del mod">
          <ac:chgData name="Filipe Sousa Ramalho" userId="b60a02a7-3207-4a19-9419-4eb3f14c24da" providerId="ADAL" clId="{205F5093-E799-4D51-84DC-DAE6B46CCF5B}" dt="2019-12-09T08:41:53.346" v="475" actId="478"/>
          <ac:spMkLst>
            <pc:docMk/>
            <pc:sldMk cId="4034724058" sldId="325"/>
            <ac:spMk id="8" creationId="{7E8AB59E-FF9F-4141-8904-F6A052CD63B2}"/>
          </ac:spMkLst>
        </pc:spChg>
        <pc:spChg chg="add del mod">
          <ac:chgData name="Filipe Sousa Ramalho" userId="b60a02a7-3207-4a19-9419-4eb3f14c24da" providerId="ADAL" clId="{205F5093-E799-4D51-84DC-DAE6B46CCF5B}" dt="2019-12-09T18:47:50.244" v="5180" actId="478"/>
          <ac:spMkLst>
            <pc:docMk/>
            <pc:sldMk cId="4034724058" sldId="325"/>
            <ac:spMk id="10" creationId="{BD0CA400-9C10-411D-B6CC-884D04C7B448}"/>
          </ac:spMkLst>
        </pc:spChg>
        <pc:spChg chg="add mod">
          <ac:chgData name="Filipe Sousa Ramalho" userId="b60a02a7-3207-4a19-9419-4eb3f14c24da" providerId="ADAL" clId="{205F5093-E799-4D51-84DC-DAE6B46CCF5B}" dt="2019-12-09T18:52:22.351" v="5492" actId="20577"/>
          <ac:spMkLst>
            <pc:docMk/>
            <pc:sldMk cId="4034724058" sldId="325"/>
            <ac:spMk id="11" creationId="{CF3C6EF8-4DCF-4324-8C51-BFE78FB209DE}"/>
          </ac:spMkLst>
        </pc:spChg>
        <pc:picChg chg="add del mod">
          <ac:chgData name="Filipe Sousa Ramalho" userId="b60a02a7-3207-4a19-9419-4eb3f14c24da" providerId="ADAL" clId="{205F5093-E799-4D51-84DC-DAE6B46CCF5B}" dt="2019-12-09T18:47:44.456" v="5178" actId="478"/>
          <ac:picMkLst>
            <pc:docMk/>
            <pc:sldMk cId="4034724058" sldId="325"/>
            <ac:picMk id="5" creationId="{6AEA70E7-682E-4D99-A668-B8B6AB33E658}"/>
          </ac:picMkLst>
        </pc:picChg>
        <pc:picChg chg="add mod">
          <ac:chgData name="Filipe Sousa Ramalho" userId="b60a02a7-3207-4a19-9419-4eb3f14c24da" providerId="ADAL" clId="{205F5093-E799-4D51-84DC-DAE6B46CCF5B}" dt="2019-12-09T18:47:54.685" v="5182" actId="1076"/>
          <ac:picMkLst>
            <pc:docMk/>
            <pc:sldMk cId="4034724058" sldId="325"/>
            <ac:picMk id="9" creationId="{3BAFCB67-9797-4742-B304-FF5826A6CDC2}"/>
          </ac:picMkLst>
        </pc:picChg>
      </pc:sldChg>
      <pc:sldChg chg="add del">
        <pc:chgData name="Filipe Sousa Ramalho" userId="b60a02a7-3207-4a19-9419-4eb3f14c24da" providerId="ADAL" clId="{205F5093-E799-4D51-84DC-DAE6B46CCF5B}" dt="2019-12-09T08:42:07.886" v="507" actId="47"/>
        <pc:sldMkLst>
          <pc:docMk/>
          <pc:sldMk cId="2307843261" sldId="326"/>
        </pc:sldMkLst>
      </pc:sldChg>
      <pc:sldChg chg="add del">
        <pc:chgData name="Filipe Sousa Ramalho" userId="b60a02a7-3207-4a19-9419-4eb3f14c24da" providerId="ADAL" clId="{205F5093-E799-4D51-84DC-DAE6B46CCF5B}" dt="2019-12-09T08:42:08.582" v="508" actId="47"/>
        <pc:sldMkLst>
          <pc:docMk/>
          <pc:sldMk cId="146385936" sldId="327"/>
        </pc:sldMkLst>
      </pc:sldChg>
      <pc:sldChg chg="modSp add del mod">
        <pc:chgData name="Filipe Sousa Ramalho" userId="b60a02a7-3207-4a19-9419-4eb3f14c24da" providerId="ADAL" clId="{205F5093-E799-4D51-84DC-DAE6B46CCF5B}" dt="2019-12-09T18:53:35.009" v="5494" actId="47"/>
        <pc:sldMkLst>
          <pc:docMk/>
          <pc:sldMk cId="4091813512" sldId="328"/>
        </pc:sldMkLst>
        <pc:spChg chg="mod">
          <ac:chgData name="Filipe Sousa Ramalho" userId="b60a02a7-3207-4a19-9419-4eb3f14c24da" providerId="ADAL" clId="{205F5093-E799-4D51-84DC-DAE6B46CCF5B}" dt="2019-12-09T08:42:18.733" v="529" actId="20577"/>
          <ac:spMkLst>
            <pc:docMk/>
            <pc:sldMk cId="4091813512" sldId="328"/>
            <ac:spMk id="6" creationId="{A3EF37D9-FA5A-43E1-BFF8-E572A2AB1066}"/>
          </ac:spMkLst>
        </pc:spChg>
      </pc:sldChg>
      <pc:sldChg chg="addSp delSp modSp add mod modTransition modNotesTx">
        <pc:chgData name="Filipe Sousa Ramalho" userId="b60a02a7-3207-4a19-9419-4eb3f14c24da" providerId="ADAL" clId="{205F5093-E799-4D51-84DC-DAE6B46CCF5B}" dt="2019-12-09T19:10:36.260" v="6249"/>
        <pc:sldMkLst>
          <pc:docMk/>
          <pc:sldMk cId="4060803965" sldId="329"/>
        </pc:sldMkLst>
        <pc:spChg chg="add mod">
          <ac:chgData name="Filipe Sousa Ramalho" userId="b60a02a7-3207-4a19-9419-4eb3f14c24da" providerId="ADAL" clId="{205F5093-E799-4D51-84DC-DAE6B46CCF5B}" dt="2019-12-09T19:08:31.426" v="6244" actId="1076"/>
          <ac:spMkLst>
            <pc:docMk/>
            <pc:sldMk cId="4060803965" sldId="329"/>
            <ac:spMk id="5" creationId="{D35158BE-94F6-4D01-9E3E-EC5DD96B92F1}"/>
          </ac:spMkLst>
        </pc:spChg>
        <pc:spChg chg="mod">
          <ac:chgData name="Filipe Sousa Ramalho" userId="b60a02a7-3207-4a19-9419-4eb3f14c24da" providerId="ADAL" clId="{205F5093-E799-4D51-84DC-DAE6B46CCF5B}" dt="2019-12-09T09:00:30.066" v="757" actId="20577"/>
          <ac:spMkLst>
            <pc:docMk/>
            <pc:sldMk cId="4060803965" sldId="329"/>
            <ac:spMk id="6" creationId="{A3EF37D9-FA5A-43E1-BFF8-E572A2AB1066}"/>
          </ac:spMkLst>
        </pc:spChg>
        <pc:spChg chg="add del mod">
          <ac:chgData name="Filipe Sousa Ramalho" userId="b60a02a7-3207-4a19-9419-4eb3f14c24da" providerId="ADAL" clId="{205F5093-E799-4D51-84DC-DAE6B46CCF5B}" dt="2019-12-09T19:05:25.884" v="5904" actId="478"/>
          <ac:spMkLst>
            <pc:docMk/>
            <pc:sldMk cId="4060803965" sldId="329"/>
            <ac:spMk id="7" creationId="{CEF241D9-92EE-4DE1-A071-084366099DE8}"/>
          </ac:spMkLst>
        </pc:spChg>
        <pc:picChg chg="add mod">
          <ac:chgData name="Filipe Sousa Ramalho" userId="b60a02a7-3207-4a19-9419-4eb3f14c24da" providerId="ADAL" clId="{205F5093-E799-4D51-84DC-DAE6B46CCF5B}" dt="2019-12-09T19:08:27.199" v="6243" actId="1076"/>
          <ac:picMkLst>
            <pc:docMk/>
            <pc:sldMk cId="4060803965" sldId="329"/>
            <ac:picMk id="2" creationId="{52DF8740-CDAE-46F0-AAC1-D1652703546C}"/>
          </ac:picMkLst>
        </pc:picChg>
      </pc:sldChg>
      <pc:sldChg chg="addSp delSp modSp new mod ord modTransition">
        <pc:chgData name="Filipe Sousa Ramalho" userId="b60a02a7-3207-4a19-9419-4eb3f14c24da" providerId="ADAL" clId="{205F5093-E799-4D51-84DC-DAE6B46CCF5B}" dt="2019-12-09T19:10:36.260" v="6249"/>
        <pc:sldMkLst>
          <pc:docMk/>
          <pc:sldMk cId="491131440" sldId="330"/>
        </pc:sldMkLst>
        <pc:spChg chg="del">
          <ac:chgData name="Filipe Sousa Ramalho" userId="b60a02a7-3207-4a19-9419-4eb3f14c24da" providerId="ADAL" clId="{205F5093-E799-4D51-84DC-DAE6B46CCF5B}" dt="2019-12-09T08:48:52.908" v="565" actId="478"/>
          <ac:spMkLst>
            <pc:docMk/>
            <pc:sldMk cId="491131440" sldId="330"/>
            <ac:spMk id="2" creationId="{D7F97694-70CF-4314-AC35-7A912F6A751B}"/>
          </ac:spMkLst>
        </pc:spChg>
        <pc:spChg chg="mod">
          <ac:chgData name="Filipe Sousa Ramalho" userId="b60a02a7-3207-4a19-9419-4eb3f14c24da" providerId="ADAL" clId="{205F5093-E799-4D51-84DC-DAE6B46CCF5B}" dt="2019-12-09T08:51:02.418" v="639" actId="27636"/>
          <ac:spMkLst>
            <pc:docMk/>
            <pc:sldMk cId="491131440" sldId="330"/>
            <ac:spMk id="3" creationId="{153A18D3-9398-4C22-BFE1-249C87629A0B}"/>
          </ac:spMkLst>
        </pc:spChg>
        <pc:spChg chg="add del">
          <ac:chgData name="Filipe Sousa Ramalho" userId="b60a02a7-3207-4a19-9419-4eb3f14c24da" providerId="ADAL" clId="{205F5093-E799-4D51-84DC-DAE6B46CCF5B}" dt="2019-12-09T08:48:41.744" v="563"/>
          <ac:spMkLst>
            <pc:docMk/>
            <pc:sldMk cId="491131440" sldId="330"/>
            <ac:spMk id="4" creationId="{838F6CE1-3CA9-43A0-807D-6A28AC53111F}"/>
          </ac:spMkLst>
        </pc:spChg>
        <pc:spChg chg="add del">
          <ac:chgData name="Filipe Sousa Ramalho" userId="b60a02a7-3207-4a19-9419-4eb3f14c24da" providerId="ADAL" clId="{205F5093-E799-4D51-84DC-DAE6B46CCF5B}" dt="2019-12-09T08:48:40.725" v="562"/>
          <ac:spMkLst>
            <pc:docMk/>
            <pc:sldMk cId="491131440" sldId="330"/>
            <ac:spMk id="5" creationId="{32DB9864-92AF-4FA2-94DB-AF453B840F57}"/>
          </ac:spMkLst>
        </pc:spChg>
        <pc:spChg chg="add">
          <ac:chgData name="Filipe Sousa Ramalho" userId="b60a02a7-3207-4a19-9419-4eb3f14c24da" providerId="ADAL" clId="{205F5093-E799-4D51-84DC-DAE6B46CCF5B}" dt="2019-12-09T08:48:49.861" v="564"/>
          <ac:spMkLst>
            <pc:docMk/>
            <pc:sldMk cId="491131440" sldId="330"/>
            <ac:spMk id="6" creationId="{E0A9A72F-ABFC-4E71-BDA6-20F68F64E8E6}"/>
          </ac:spMkLst>
        </pc:spChg>
        <pc:spChg chg="add mod">
          <ac:chgData name="Filipe Sousa Ramalho" userId="b60a02a7-3207-4a19-9419-4eb3f14c24da" providerId="ADAL" clId="{205F5093-E799-4D51-84DC-DAE6B46CCF5B}" dt="2019-12-09T08:50:09.014" v="622" actId="20577"/>
          <ac:spMkLst>
            <pc:docMk/>
            <pc:sldMk cId="491131440" sldId="330"/>
            <ac:spMk id="7" creationId="{9F8805DF-2D66-4343-8DBE-8B807B77CF19}"/>
          </ac:spMkLst>
        </pc:spChg>
      </pc:sldChg>
      <pc:sldChg chg="modSp add mod ord modTransition">
        <pc:chgData name="Filipe Sousa Ramalho" userId="b60a02a7-3207-4a19-9419-4eb3f14c24da" providerId="ADAL" clId="{205F5093-E799-4D51-84DC-DAE6B46CCF5B}" dt="2019-12-09T19:10:36.260" v="6249"/>
        <pc:sldMkLst>
          <pc:docMk/>
          <pc:sldMk cId="76923071" sldId="331"/>
        </pc:sldMkLst>
        <pc:spChg chg="mod">
          <ac:chgData name="Filipe Sousa Ramalho" userId="b60a02a7-3207-4a19-9419-4eb3f14c24da" providerId="ADAL" clId="{205F5093-E799-4D51-84DC-DAE6B46CCF5B}" dt="2019-12-09T08:48:27.493" v="559" actId="20577"/>
          <ac:spMkLst>
            <pc:docMk/>
            <pc:sldMk cId="76923071" sldId="331"/>
            <ac:spMk id="2" creationId="{74F34DA9-F98E-184E-9F3B-74C9D42610C7}"/>
          </ac:spMkLst>
        </pc:spChg>
      </pc:sldChg>
      <pc:sldChg chg="modSp add mod modTransition">
        <pc:chgData name="Filipe Sousa Ramalho" userId="b60a02a7-3207-4a19-9419-4eb3f14c24da" providerId="ADAL" clId="{205F5093-E799-4D51-84DC-DAE6B46CCF5B}" dt="2019-12-09T19:10:36.260" v="6249"/>
        <pc:sldMkLst>
          <pc:docMk/>
          <pc:sldMk cId="181444153" sldId="332"/>
        </pc:sldMkLst>
        <pc:spChg chg="mod">
          <ac:chgData name="Filipe Sousa Ramalho" userId="b60a02a7-3207-4a19-9419-4eb3f14c24da" providerId="ADAL" clId="{205F5093-E799-4D51-84DC-DAE6B46CCF5B}" dt="2019-12-09T16:52:58.586" v="1303" actId="20577"/>
          <ac:spMkLst>
            <pc:docMk/>
            <pc:sldMk cId="181444153" sldId="332"/>
            <ac:spMk id="3" creationId="{153A18D3-9398-4C22-BFE1-249C87629A0B}"/>
          </ac:spMkLst>
        </pc:spChg>
      </pc:sldChg>
      <pc:sldChg chg="add del">
        <pc:chgData name="Filipe Sousa Ramalho" userId="b60a02a7-3207-4a19-9419-4eb3f14c24da" providerId="ADAL" clId="{205F5093-E799-4D51-84DC-DAE6B46CCF5B}" dt="2019-12-09T08:50:05.269" v="616" actId="47"/>
        <pc:sldMkLst>
          <pc:docMk/>
          <pc:sldMk cId="3783835702" sldId="332"/>
        </pc:sldMkLst>
      </pc:sldChg>
      <pc:sldChg chg="addSp delSp modSp add mod modTransition">
        <pc:chgData name="Filipe Sousa Ramalho" userId="b60a02a7-3207-4a19-9419-4eb3f14c24da" providerId="ADAL" clId="{205F5093-E799-4D51-84DC-DAE6B46CCF5B}" dt="2019-12-09T19:10:36.260" v="6249"/>
        <pc:sldMkLst>
          <pc:docMk/>
          <pc:sldMk cId="2502694714" sldId="333"/>
        </pc:sldMkLst>
        <pc:spChg chg="add del mod">
          <ac:chgData name="Filipe Sousa Ramalho" userId="b60a02a7-3207-4a19-9419-4eb3f14c24da" providerId="ADAL" clId="{205F5093-E799-4D51-84DC-DAE6B46CCF5B}" dt="2019-12-09T09:02:07.574" v="862"/>
          <ac:spMkLst>
            <pc:docMk/>
            <pc:sldMk cId="2502694714" sldId="333"/>
            <ac:spMk id="2" creationId="{B8E9FACB-C9E7-4C24-9E11-3A67FD84CACB}"/>
          </ac:spMkLst>
        </pc:spChg>
        <pc:spChg chg="mod">
          <ac:chgData name="Filipe Sousa Ramalho" userId="b60a02a7-3207-4a19-9419-4eb3f14c24da" providerId="ADAL" clId="{205F5093-E799-4D51-84DC-DAE6B46CCF5B}" dt="2019-12-09T09:00:43.466" v="769" actId="20577"/>
          <ac:spMkLst>
            <pc:docMk/>
            <pc:sldMk cId="2502694714" sldId="333"/>
            <ac:spMk id="6" creationId="{A3EF37D9-FA5A-43E1-BFF8-E572A2AB1066}"/>
          </ac:spMkLst>
        </pc:spChg>
      </pc:sldChg>
      <pc:sldChg chg="modSp add mod modTransition modShow">
        <pc:chgData name="Filipe Sousa Ramalho" userId="b60a02a7-3207-4a19-9419-4eb3f14c24da" providerId="ADAL" clId="{205F5093-E799-4D51-84DC-DAE6B46CCF5B}" dt="2019-12-10T06:57:31.867" v="6309" actId="729"/>
        <pc:sldMkLst>
          <pc:docMk/>
          <pc:sldMk cId="137872190" sldId="334"/>
        </pc:sldMkLst>
        <pc:spChg chg="mod">
          <ac:chgData name="Filipe Sousa Ramalho" userId="b60a02a7-3207-4a19-9419-4eb3f14c24da" providerId="ADAL" clId="{205F5093-E799-4D51-84DC-DAE6B46CCF5B}" dt="2019-12-09T09:00:55.697" v="799" actId="20577"/>
          <ac:spMkLst>
            <pc:docMk/>
            <pc:sldMk cId="137872190" sldId="334"/>
            <ac:spMk id="6" creationId="{A3EF37D9-FA5A-43E1-BFF8-E572A2AB1066}"/>
          </ac:spMkLst>
        </pc:spChg>
      </pc:sldChg>
      <pc:sldChg chg="addSp delSp modSp add mod modTransition modShow">
        <pc:chgData name="Filipe Sousa Ramalho" userId="b60a02a7-3207-4a19-9419-4eb3f14c24da" providerId="ADAL" clId="{205F5093-E799-4D51-84DC-DAE6B46CCF5B}" dt="2019-12-10T06:57:31.867" v="6309" actId="729"/>
        <pc:sldMkLst>
          <pc:docMk/>
          <pc:sldMk cId="441070233" sldId="335"/>
        </pc:sldMkLst>
        <pc:spChg chg="mod">
          <ac:chgData name="Filipe Sousa Ramalho" userId="b60a02a7-3207-4a19-9419-4eb3f14c24da" providerId="ADAL" clId="{205F5093-E799-4D51-84DC-DAE6B46CCF5B}" dt="2019-12-09T09:01:08.176" v="826" actId="20577"/>
          <ac:spMkLst>
            <pc:docMk/>
            <pc:sldMk cId="441070233" sldId="335"/>
            <ac:spMk id="6" creationId="{A3EF37D9-FA5A-43E1-BFF8-E572A2AB1066}"/>
          </ac:spMkLst>
        </pc:spChg>
        <pc:spChg chg="add mod">
          <ac:chgData name="Filipe Sousa Ramalho" userId="b60a02a7-3207-4a19-9419-4eb3f14c24da" providerId="ADAL" clId="{205F5093-E799-4D51-84DC-DAE6B46CCF5B}" dt="2019-12-09T16:22:27.303" v="1229" actId="931"/>
          <ac:spMkLst>
            <pc:docMk/>
            <pc:sldMk cId="441070233" sldId="335"/>
            <ac:spMk id="7" creationId="{E9415067-08FA-46AF-B379-C546F96C793A}"/>
          </ac:spMkLst>
        </pc:spChg>
        <pc:spChg chg="add del mod">
          <ac:chgData name="Filipe Sousa Ramalho" userId="b60a02a7-3207-4a19-9419-4eb3f14c24da" providerId="ADAL" clId="{205F5093-E799-4D51-84DC-DAE6B46CCF5B}" dt="2019-12-09T16:32:38.416" v="1296" actId="478"/>
          <ac:spMkLst>
            <pc:docMk/>
            <pc:sldMk cId="441070233" sldId="335"/>
            <ac:spMk id="9" creationId="{EA11A5FA-24BD-45BA-9228-00E6F5812EF2}"/>
          </ac:spMkLst>
        </pc:spChg>
        <pc:picChg chg="add mod">
          <ac:chgData name="Filipe Sousa Ramalho" userId="b60a02a7-3207-4a19-9419-4eb3f14c24da" providerId="ADAL" clId="{205F5093-E799-4D51-84DC-DAE6B46CCF5B}" dt="2019-12-09T16:22:29.794" v="1230" actId="27614"/>
          <ac:picMkLst>
            <pc:docMk/>
            <pc:sldMk cId="441070233" sldId="335"/>
            <ac:picMk id="5" creationId="{0F885E60-FB42-4D3D-83DE-C3E17BA793E5}"/>
          </ac:picMkLst>
        </pc:picChg>
      </pc:sldChg>
      <pc:sldChg chg="add del">
        <pc:chgData name="Filipe Sousa Ramalho" userId="b60a02a7-3207-4a19-9419-4eb3f14c24da" providerId="ADAL" clId="{205F5093-E799-4D51-84DC-DAE6B46CCF5B}" dt="2019-12-09T09:01:34.682" v="830"/>
        <pc:sldMkLst>
          <pc:docMk/>
          <pc:sldMk cId="2338054440" sldId="336"/>
        </pc:sldMkLst>
      </pc:sldChg>
      <pc:sldChg chg="modSp add mod modTransition">
        <pc:chgData name="Filipe Sousa Ramalho" userId="b60a02a7-3207-4a19-9419-4eb3f14c24da" providerId="ADAL" clId="{205F5093-E799-4D51-84DC-DAE6B46CCF5B}" dt="2019-12-09T19:10:36.260" v="6249"/>
        <pc:sldMkLst>
          <pc:docMk/>
          <pc:sldMk cId="2472782714" sldId="336"/>
        </pc:sldMkLst>
        <pc:spChg chg="mod">
          <ac:chgData name="Filipe Sousa Ramalho" userId="b60a02a7-3207-4a19-9419-4eb3f14c24da" providerId="ADAL" clId="{205F5093-E799-4D51-84DC-DAE6B46CCF5B}" dt="2019-12-09T09:02:30.865" v="888" actId="20577"/>
          <ac:spMkLst>
            <pc:docMk/>
            <pc:sldMk cId="2472782714" sldId="336"/>
            <ac:spMk id="4" creationId="{C66DDF46-FAA4-4A4D-A255-7A9A38A468AD}"/>
          </ac:spMkLst>
        </pc:spChg>
        <pc:spChg chg="mod">
          <ac:chgData name="Filipe Sousa Ramalho" userId="b60a02a7-3207-4a19-9419-4eb3f14c24da" providerId="ADAL" clId="{205F5093-E799-4D51-84DC-DAE6B46CCF5B}" dt="2019-12-09T16:48:45.301" v="1300" actId="20577"/>
          <ac:spMkLst>
            <pc:docMk/>
            <pc:sldMk cId="2472782714" sldId="336"/>
            <ac:spMk id="5" creationId="{5D083983-468E-5442-B71D-BFDEBB113EA0}"/>
          </ac:spMkLst>
        </pc:spChg>
        <pc:spChg chg="mod">
          <ac:chgData name="Filipe Sousa Ramalho" userId="b60a02a7-3207-4a19-9419-4eb3f14c24da" providerId="ADAL" clId="{205F5093-E799-4D51-84DC-DAE6B46CCF5B}" dt="2019-12-09T09:02:21.779" v="865" actId="20577"/>
          <ac:spMkLst>
            <pc:docMk/>
            <pc:sldMk cId="2472782714" sldId="336"/>
            <ac:spMk id="6" creationId="{A3EF37D9-FA5A-43E1-BFF8-E572A2AB1066}"/>
          </ac:spMkLst>
        </pc:spChg>
      </pc:sldChg>
      <pc:sldChg chg="add del">
        <pc:chgData name="Filipe Sousa Ramalho" userId="b60a02a7-3207-4a19-9419-4eb3f14c24da" providerId="ADAL" clId="{205F5093-E799-4D51-84DC-DAE6B46CCF5B}" dt="2019-12-09T09:02:09.534" v="864"/>
        <pc:sldMkLst>
          <pc:docMk/>
          <pc:sldMk cId="3681112166" sldId="337"/>
        </pc:sldMkLst>
      </pc:sldChg>
      <pc:sldChg chg="modSp add mod ord modTransition">
        <pc:chgData name="Filipe Sousa Ramalho" userId="b60a02a7-3207-4a19-9419-4eb3f14c24da" providerId="ADAL" clId="{205F5093-E799-4D51-84DC-DAE6B46CCF5B}" dt="2019-12-09T19:10:36.260" v="6249"/>
        <pc:sldMkLst>
          <pc:docMk/>
          <pc:sldMk cId="3683700947" sldId="337"/>
        </pc:sldMkLst>
        <pc:spChg chg="mod">
          <ac:chgData name="Filipe Sousa Ramalho" userId="b60a02a7-3207-4a19-9419-4eb3f14c24da" providerId="ADAL" clId="{205F5093-E799-4D51-84DC-DAE6B46CCF5B}" dt="2019-12-09T16:48:52.476" v="1302" actId="20577"/>
          <ac:spMkLst>
            <pc:docMk/>
            <pc:sldMk cId="3683700947" sldId="337"/>
            <ac:spMk id="5" creationId="{DE40A89B-42CF-834D-AD2B-AB309E1BF92F}"/>
          </ac:spMkLst>
        </pc:spChg>
        <pc:spChg chg="mod">
          <ac:chgData name="Filipe Sousa Ramalho" userId="b60a02a7-3207-4a19-9419-4eb3f14c24da" providerId="ADAL" clId="{205F5093-E799-4D51-84DC-DAE6B46CCF5B}" dt="2019-12-09T09:02:45.407" v="920" actId="20577"/>
          <ac:spMkLst>
            <pc:docMk/>
            <pc:sldMk cId="3683700947" sldId="337"/>
            <ac:spMk id="6" creationId="{A3EF37D9-FA5A-43E1-BFF8-E572A2AB1066}"/>
          </ac:spMkLst>
        </pc:spChg>
      </pc:sldChg>
      <pc:sldChg chg="modSp add mod modTransition">
        <pc:chgData name="Filipe Sousa Ramalho" userId="b60a02a7-3207-4a19-9419-4eb3f14c24da" providerId="ADAL" clId="{205F5093-E799-4D51-84DC-DAE6B46CCF5B}" dt="2019-12-09T19:10:36.260" v="6249"/>
        <pc:sldMkLst>
          <pc:docMk/>
          <pc:sldMk cId="1479403856" sldId="338"/>
        </pc:sldMkLst>
        <pc:spChg chg="mod">
          <ac:chgData name="Filipe Sousa Ramalho" userId="b60a02a7-3207-4a19-9419-4eb3f14c24da" providerId="ADAL" clId="{205F5093-E799-4D51-84DC-DAE6B46CCF5B}" dt="2019-12-09T09:02:55.486" v="947" actId="20577"/>
          <ac:spMkLst>
            <pc:docMk/>
            <pc:sldMk cId="1479403856" sldId="338"/>
            <ac:spMk id="6" creationId="{A3EF37D9-FA5A-43E1-BFF8-E572A2AB1066}"/>
          </ac:spMkLst>
        </pc:spChg>
      </pc:sldChg>
      <pc:sldChg chg="modSp add mod modTransition">
        <pc:chgData name="Filipe Sousa Ramalho" userId="b60a02a7-3207-4a19-9419-4eb3f14c24da" providerId="ADAL" clId="{205F5093-E799-4D51-84DC-DAE6B46CCF5B}" dt="2019-12-09T19:10:36.260" v="6249"/>
        <pc:sldMkLst>
          <pc:docMk/>
          <pc:sldMk cId="1220326247" sldId="339"/>
        </pc:sldMkLst>
        <pc:spChg chg="mod">
          <ac:chgData name="Filipe Sousa Ramalho" userId="b60a02a7-3207-4a19-9419-4eb3f14c24da" providerId="ADAL" clId="{205F5093-E799-4D51-84DC-DAE6B46CCF5B}" dt="2019-12-09T09:03:54.939" v="1015" actId="20577"/>
          <ac:spMkLst>
            <pc:docMk/>
            <pc:sldMk cId="1220326247" sldId="339"/>
            <ac:spMk id="8" creationId="{E6EBEBED-261A-457A-A570-14227F38ACBE}"/>
          </ac:spMkLst>
        </pc:spChg>
      </pc:sldChg>
      <pc:sldChg chg="modSp add mod modTransition modNotesTx">
        <pc:chgData name="Filipe Sousa Ramalho" userId="b60a02a7-3207-4a19-9419-4eb3f14c24da" providerId="ADAL" clId="{205F5093-E799-4D51-84DC-DAE6B46CCF5B}" dt="2019-12-10T07:07:15.953" v="6329" actId="20577"/>
        <pc:sldMkLst>
          <pc:docMk/>
          <pc:sldMk cId="3204476424" sldId="340"/>
        </pc:sldMkLst>
        <pc:spChg chg="mod">
          <ac:chgData name="Filipe Sousa Ramalho" userId="b60a02a7-3207-4a19-9419-4eb3f14c24da" providerId="ADAL" clId="{205F5093-E799-4D51-84DC-DAE6B46CCF5B}" dt="2019-12-09T16:47:35.170" v="1297" actId="20577"/>
          <ac:spMkLst>
            <pc:docMk/>
            <pc:sldMk cId="3204476424" sldId="340"/>
            <ac:spMk id="3" creationId="{1FAE7505-0F31-3046-B20F-7339C1CEFFCB}"/>
          </ac:spMkLst>
        </pc:spChg>
      </pc:sldChg>
      <pc:sldChg chg="addSp delSp modSp add mod modTransition modNotesTx">
        <pc:chgData name="Filipe Sousa Ramalho" userId="b60a02a7-3207-4a19-9419-4eb3f14c24da" providerId="ADAL" clId="{205F5093-E799-4D51-84DC-DAE6B46CCF5B}" dt="2019-12-09T19:10:36.260" v="6249"/>
        <pc:sldMkLst>
          <pc:docMk/>
          <pc:sldMk cId="3695474091" sldId="341"/>
        </pc:sldMkLst>
        <pc:spChg chg="del">
          <ac:chgData name="Filipe Sousa Ramalho" userId="b60a02a7-3207-4a19-9419-4eb3f14c24da" providerId="ADAL" clId="{205F5093-E799-4D51-84DC-DAE6B46CCF5B}" dt="2019-12-09T09:05:15.700" v="1125" actId="478"/>
          <ac:spMkLst>
            <pc:docMk/>
            <pc:sldMk cId="3695474091" sldId="341"/>
            <ac:spMk id="3" creationId="{1FAE7505-0F31-3046-B20F-7339C1CEFFCB}"/>
          </ac:spMkLst>
        </pc:spChg>
        <pc:spChg chg="mod">
          <ac:chgData name="Filipe Sousa Ramalho" userId="b60a02a7-3207-4a19-9419-4eb3f14c24da" providerId="ADAL" clId="{205F5093-E799-4D51-84DC-DAE6B46CCF5B}" dt="2019-12-09T09:05:05.076" v="1123" actId="20577"/>
          <ac:spMkLst>
            <pc:docMk/>
            <pc:sldMk cId="3695474091" sldId="341"/>
            <ac:spMk id="8" creationId="{E6EBEBED-261A-457A-A570-14227F38ACBE}"/>
          </ac:spMkLst>
        </pc:spChg>
        <pc:picChg chg="add">
          <ac:chgData name="Filipe Sousa Ramalho" userId="b60a02a7-3207-4a19-9419-4eb3f14c24da" providerId="ADAL" clId="{205F5093-E799-4D51-84DC-DAE6B46CCF5B}" dt="2019-12-09T09:05:12.540" v="1124"/>
          <ac:picMkLst>
            <pc:docMk/>
            <pc:sldMk cId="3695474091" sldId="341"/>
            <ac:picMk id="6" creationId="{B8BE5635-D6E5-472E-B73B-8E2C6AF913EA}"/>
          </ac:picMkLst>
        </pc:picChg>
      </pc:sldChg>
      <pc:sldChg chg="modSp add mod ord modTransition">
        <pc:chgData name="Filipe Sousa Ramalho" userId="b60a02a7-3207-4a19-9419-4eb3f14c24da" providerId="ADAL" clId="{205F5093-E799-4D51-84DC-DAE6B46CCF5B}" dt="2019-12-10T06:42:13.893" v="6304"/>
        <pc:sldMkLst>
          <pc:docMk/>
          <pc:sldMk cId="3550480892" sldId="342"/>
        </pc:sldMkLst>
        <pc:spChg chg="mod">
          <ac:chgData name="Filipe Sousa Ramalho" userId="b60a02a7-3207-4a19-9419-4eb3f14c24da" providerId="ADAL" clId="{205F5093-E799-4D51-84DC-DAE6B46CCF5B}" dt="2019-12-09T09:04:57.591" v="1099" actId="20577"/>
          <ac:spMkLst>
            <pc:docMk/>
            <pc:sldMk cId="3550480892" sldId="342"/>
            <ac:spMk id="8" creationId="{E6EBEBED-261A-457A-A570-14227F38ACBE}"/>
          </ac:spMkLst>
        </pc:spChg>
      </pc:sldChg>
      <pc:sldChg chg="addSp delSp modSp add mod modTransition">
        <pc:chgData name="Filipe Sousa Ramalho" userId="b60a02a7-3207-4a19-9419-4eb3f14c24da" providerId="ADAL" clId="{205F5093-E799-4D51-84DC-DAE6B46CCF5B}" dt="2019-12-09T19:10:36.260" v="6249"/>
        <pc:sldMkLst>
          <pc:docMk/>
          <pc:sldMk cId="2301870953" sldId="343"/>
        </pc:sldMkLst>
        <pc:spChg chg="del">
          <ac:chgData name="Filipe Sousa Ramalho" userId="b60a02a7-3207-4a19-9419-4eb3f14c24da" providerId="ADAL" clId="{205F5093-E799-4D51-84DC-DAE6B46CCF5B}" dt="2019-12-09T09:04:16.992" v="1048" actId="478"/>
          <ac:spMkLst>
            <pc:docMk/>
            <pc:sldMk cId="2301870953" sldId="343"/>
            <ac:spMk id="3" creationId="{1FAE7505-0F31-3046-B20F-7339C1CEFFCB}"/>
          </ac:spMkLst>
        </pc:spChg>
        <pc:spChg chg="mod">
          <ac:chgData name="Filipe Sousa Ramalho" userId="b60a02a7-3207-4a19-9419-4eb3f14c24da" providerId="ADAL" clId="{205F5093-E799-4D51-84DC-DAE6B46CCF5B}" dt="2019-12-09T09:04:09.670" v="1046" actId="20577"/>
          <ac:spMkLst>
            <pc:docMk/>
            <pc:sldMk cId="2301870953" sldId="343"/>
            <ac:spMk id="8" creationId="{E6EBEBED-261A-457A-A570-14227F38ACBE}"/>
          </ac:spMkLst>
        </pc:spChg>
        <pc:picChg chg="add">
          <ac:chgData name="Filipe Sousa Ramalho" userId="b60a02a7-3207-4a19-9419-4eb3f14c24da" providerId="ADAL" clId="{205F5093-E799-4D51-84DC-DAE6B46CCF5B}" dt="2019-12-09T09:04:13.774" v="1047"/>
          <ac:picMkLst>
            <pc:docMk/>
            <pc:sldMk cId="2301870953" sldId="343"/>
            <ac:picMk id="6" creationId="{A301EB2A-CDD5-4B7A-83F0-4471F57CC16B}"/>
          </ac:picMkLst>
        </pc:picChg>
      </pc:sldChg>
      <pc:sldChg chg="modSp add mod ord modTransition">
        <pc:chgData name="Filipe Sousa Ramalho" userId="b60a02a7-3207-4a19-9419-4eb3f14c24da" providerId="ADAL" clId="{205F5093-E799-4D51-84DC-DAE6B46CCF5B}" dt="2019-12-09T20:18:54.786" v="6279"/>
        <pc:sldMkLst>
          <pc:docMk/>
          <pc:sldMk cId="3248688760" sldId="344"/>
        </pc:sldMkLst>
        <pc:spChg chg="mod">
          <ac:chgData name="Filipe Sousa Ramalho" userId="b60a02a7-3207-4a19-9419-4eb3f14c24da" providerId="ADAL" clId="{205F5093-E799-4D51-84DC-DAE6B46CCF5B}" dt="2019-12-09T16:47:57.154" v="1298" actId="33524"/>
          <ac:spMkLst>
            <pc:docMk/>
            <pc:sldMk cId="3248688760" sldId="344"/>
            <ac:spMk id="3" creationId="{1FAE7505-0F31-3046-B20F-7339C1CEFFCB}"/>
          </ac:spMkLst>
        </pc:spChg>
      </pc:sldChg>
      <pc:sldChg chg="modSp add mod modTransition">
        <pc:chgData name="Filipe Sousa Ramalho" userId="b60a02a7-3207-4a19-9419-4eb3f14c24da" providerId="ADAL" clId="{205F5093-E799-4D51-84DC-DAE6B46CCF5B}" dt="2019-12-09T19:10:36.260" v="6249"/>
        <pc:sldMkLst>
          <pc:docMk/>
          <pc:sldMk cId="924673471" sldId="345"/>
        </pc:sldMkLst>
        <pc:spChg chg="mod">
          <ac:chgData name="Filipe Sousa Ramalho" userId="b60a02a7-3207-4a19-9419-4eb3f14c24da" providerId="ADAL" clId="{205F5093-E799-4D51-84DC-DAE6B46CCF5B}" dt="2019-12-09T16:48:03.092" v="1299" actId="20577"/>
          <ac:spMkLst>
            <pc:docMk/>
            <pc:sldMk cId="924673471" sldId="345"/>
            <ac:spMk id="3" creationId="{1FAE7505-0F31-3046-B20F-7339C1CEFFCB}"/>
          </ac:spMkLst>
        </pc:spChg>
        <pc:spChg chg="mod">
          <ac:chgData name="Filipe Sousa Ramalho" userId="b60a02a7-3207-4a19-9419-4eb3f14c24da" providerId="ADAL" clId="{205F5093-E799-4D51-84DC-DAE6B46CCF5B}" dt="2019-12-09T09:06:28.336" v="1165" actId="20577"/>
          <ac:spMkLst>
            <pc:docMk/>
            <pc:sldMk cId="924673471" sldId="345"/>
            <ac:spMk id="8" creationId="{E6EBEBED-261A-457A-A570-14227F38ACBE}"/>
          </ac:spMkLst>
        </pc:spChg>
      </pc:sldChg>
      <pc:sldChg chg="addSp delSp modSp add mod modTransition modNotesTx">
        <pc:chgData name="Filipe Sousa Ramalho" userId="b60a02a7-3207-4a19-9419-4eb3f14c24da" providerId="ADAL" clId="{205F5093-E799-4D51-84DC-DAE6B46CCF5B}" dt="2019-12-09T19:10:36.260" v="6249"/>
        <pc:sldMkLst>
          <pc:docMk/>
          <pc:sldMk cId="3611506050" sldId="346"/>
        </pc:sldMkLst>
        <pc:spChg chg="del">
          <ac:chgData name="Filipe Sousa Ramalho" userId="b60a02a7-3207-4a19-9419-4eb3f14c24da" providerId="ADAL" clId="{205F5093-E799-4D51-84DC-DAE6B46CCF5B}" dt="2019-12-09T09:06:12.717" v="1155" actId="478"/>
          <ac:spMkLst>
            <pc:docMk/>
            <pc:sldMk cId="3611506050" sldId="346"/>
            <ac:spMk id="3" creationId="{1FAE7505-0F31-3046-B20F-7339C1CEFFCB}"/>
          </ac:spMkLst>
        </pc:spChg>
        <pc:spChg chg="mod">
          <ac:chgData name="Filipe Sousa Ramalho" userId="b60a02a7-3207-4a19-9419-4eb3f14c24da" providerId="ADAL" clId="{205F5093-E799-4D51-84DC-DAE6B46CCF5B}" dt="2019-12-09T09:06:09.265" v="1154" actId="20577"/>
          <ac:spMkLst>
            <pc:docMk/>
            <pc:sldMk cId="3611506050" sldId="346"/>
            <ac:spMk id="8" creationId="{E6EBEBED-261A-457A-A570-14227F38ACBE}"/>
          </ac:spMkLst>
        </pc:spChg>
        <pc:picChg chg="add">
          <ac:chgData name="Filipe Sousa Ramalho" userId="b60a02a7-3207-4a19-9419-4eb3f14c24da" providerId="ADAL" clId="{205F5093-E799-4D51-84DC-DAE6B46CCF5B}" dt="2019-12-09T09:05:45.922" v="1129"/>
          <ac:picMkLst>
            <pc:docMk/>
            <pc:sldMk cId="3611506050" sldId="346"/>
            <ac:picMk id="6" creationId="{5601C5B2-4B73-4A6E-A945-4AE5488FFE07}"/>
          </ac:picMkLst>
        </pc:picChg>
      </pc:sldChg>
      <pc:sldChg chg="modSp add mod ord modTransition modNotesTx">
        <pc:chgData name="Filipe Sousa Ramalho" userId="b60a02a7-3207-4a19-9419-4eb3f14c24da" providerId="ADAL" clId="{205F5093-E799-4D51-84DC-DAE6B46CCF5B}" dt="2019-12-09T19:59:26.956" v="6277" actId="20577"/>
        <pc:sldMkLst>
          <pc:docMk/>
          <pc:sldMk cId="560341725" sldId="347"/>
        </pc:sldMkLst>
        <pc:spChg chg="mod">
          <ac:chgData name="Filipe Sousa Ramalho" userId="b60a02a7-3207-4a19-9419-4eb3f14c24da" providerId="ADAL" clId="{205F5093-E799-4D51-84DC-DAE6B46CCF5B}" dt="2019-12-09T09:06:52.251" v="1187"/>
          <ac:spMkLst>
            <pc:docMk/>
            <pc:sldMk cId="560341725" sldId="347"/>
            <ac:spMk id="3" creationId="{1FAE7505-0F31-3046-B20F-7339C1CEFFCB}"/>
          </ac:spMkLst>
        </pc:spChg>
        <pc:spChg chg="mod">
          <ac:chgData name="Filipe Sousa Ramalho" userId="b60a02a7-3207-4a19-9419-4eb3f14c24da" providerId="ADAL" clId="{205F5093-E799-4D51-84DC-DAE6B46CCF5B}" dt="2019-12-09T09:06:48.505" v="1186" actId="20577"/>
          <ac:spMkLst>
            <pc:docMk/>
            <pc:sldMk cId="560341725" sldId="347"/>
            <ac:spMk id="8" creationId="{E6EBEBED-261A-457A-A570-14227F38ACBE}"/>
          </ac:spMkLst>
        </pc:spChg>
      </pc:sldChg>
      <pc:sldChg chg="modSp add mod modTransition modShow">
        <pc:chgData name="Filipe Sousa Ramalho" userId="b60a02a7-3207-4a19-9419-4eb3f14c24da" providerId="ADAL" clId="{205F5093-E799-4D51-84DC-DAE6B46CCF5B}" dt="2019-12-10T06:57:31.867" v="6309" actId="729"/>
        <pc:sldMkLst>
          <pc:docMk/>
          <pc:sldMk cId="2168651194" sldId="348"/>
        </pc:sldMkLst>
        <pc:spChg chg="mod">
          <ac:chgData name="Filipe Sousa Ramalho" userId="b60a02a7-3207-4a19-9419-4eb3f14c24da" providerId="ADAL" clId="{205F5093-E799-4D51-84DC-DAE6B46CCF5B}" dt="2019-12-09T09:13:49.027" v="1228" actId="20577"/>
          <ac:spMkLst>
            <pc:docMk/>
            <pc:sldMk cId="2168651194" sldId="348"/>
            <ac:spMk id="6" creationId="{A3EF37D9-FA5A-43E1-BFF8-E572A2AB1066}"/>
          </ac:spMkLst>
        </pc:spChg>
      </pc:sldChg>
      <pc:sldChg chg="addSp delSp modSp add mod ord modTransition modNotesTx">
        <pc:chgData name="Filipe Sousa Ramalho" userId="b60a02a7-3207-4a19-9419-4eb3f14c24da" providerId="ADAL" clId="{205F5093-E799-4D51-84DC-DAE6B46CCF5B}" dt="2019-12-09T19:10:36.260" v="6249"/>
        <pc:sldMkLst>
          <pc:docMk/>
          <pc:sldMk cId="737783791" sldId="349"/>
        </pc:sldMkLst>
        <pc:spChg chg="mod">
          <ac:chgData name="Filipe Sousa Ramalho" userId="b60a02a7-3207-4a19-9419-4eb3f14c24da" providerId="ADAL" clId="{205F5093-E799-4D51-84DC-DAE6B46CCF5B}" dt="2019-12-09T17:33:14.975" v="1822" actId="20577"/>
          <ac:spMkLst>
            <pc:docMk/>
            <pc:sldMk cId="737783791" sldId="349"/>
            <ac:spMk id="4" creationId="{C66DDF46-FAA4-4A4D-A255-7A9A38A468AD}"/>
          </ac:spMkLst>
        </pc:spChg>
        <pc:spChg chg="del">
          <ac:chgData name="Filipe Sousa Ramalho" userId="b60a02a7-3207-4a19-9419-4eb3f14c24da" providerId="ADAL" clId="{205F5093-E799-4D51-84DC-DAE6B46CCF5B}" dt="2019-12-09T17:32:59.885" v="1797" actId="478"/>
          <ac:spMkLst>
            <pc:docMk/>
            <pc:sldMk cId="737783791" sldId="349"/>
            <ac:spMk id="6" creationId="{A3EF37D9-FA5A-43E1-BFF8-E572A2AB1066}"/>
          </ac:spMkLst>
        </pc:spChg>
        <pc:spChg chg="add del mod">
          <ac:chgData name="Filipe Sousa Ramalho" userId="b60a02a7-3207-4a19-9419-4eb3f14c24da" providerId="ADAL" clId="{205F5093-E799-4D51-84DC-DAE6B46CCF5B}" dt="2019-12-09T17:32:53.967" v="1795" actId="478"/>
          <ac:spMkLst>
            <pc:docMk/>
            <pc:sldMk cId="737783791" sldId="349"/>
            <ac:spMk id="7" creationId="{3A9511D0-113F-4BF2-B22D-6B15B357F4B7}"/>
          </ac:spMkLst>
        </pc:spChg>
        <pc:spChg chg="mod">
          <ac:chgData name="Filipe Sousa Ramalho" userId="b60a02a7-3207-4a19-9419-4eb3f14c24da" providerId="ADAL" clId="{205F5093-E799-4D51-84DC-DAE6B46CCF5B}" dt="2019-12-09T17:33:40.678" v="1826" actId="33524"/>
          <ac:spMkLst>
            <pc:docMk/>
            <pc:sldMk cId="737783791" sldId="349"/>
            <ac:spMk id="11" creationId="{C30E6098-40DD-A64B-89B6-49ACB5535A86}"/>
          </ac:spMkLst>
        </pc:spChg>
        <pc:picChg chg="add mod">
          <ac:chgData name="Filipe Sousa Ramalho" userId="b60a02a7-3207-4a19-9419-4eb3f14c24da" providerId="ADAL" clId="{205F5093-E799-4D51-84DC-DAE6B46CCF5B}" dt="2019-12-09T17:33:44.914" v="1827" actId="1076"/>
          <ac:picMkLst>
            <pc:docMk/>
            <pc:sldMk cId="737783791" sldId="349"/>
            <ac:picMk id="5" creationId="{ADCA27C1-D275-40C1-BB96-F17373859B49}"/>
          </ac:picMkLst>
        </pc:picChg>
      </pc:sldChg>
      <pc:sldChg chg="addSp delSp modSp add del mod ord modNotesTx">
        <pc:chgData name="Filipe Sousa Ramalho" userId="b60a02a7-3207-4a19-9419-4eb3f14c24da" providerId="ADAL" clId="{205F5093-E799-4D51-84DC-DAE6B46CCF5B}" dt="2019-12-09T17:06:57.687" v="1762" actId="47"/>
        <pc:sldMkLst>
          <pc:docMk/>
          <pc:sldMk cId="625029692" sldId="350"/>
        </pc:sldMkLst>
        <pc:spChg chg="add mod">
          <ac:chgData name="Filipe Sousa Ramalho" userId="b60a02a7-3207-4a19-9419-4eb3f14c24da" providerId="ADAL" clId="{205F5093-E799-4D51-84DC-DAE6B46CCF5B}" dt="2019-12-09T17:02:18.983" v="1644" actId="14100"/>
          <ac:spMkLst>
            <pc:docMk/>
            <pc:sldMk cId="625029692" sldId="350"/>
            <ac:spMk id="2" creationId="{E6F0BCFD-CD01-4E8C-82CD-53C02D481E61}"/>
          </ac:spMkLst>
        </pc:spChg>
        <pc:spChg chg="mod">
          <ac:chgData name="Filipe Sousa Ramalho" userId="b60a02a7-3207-4a19-9419-4eb3f14c24da" providerId="ADAL" clId="{205F5093-E799-4D51-84DC-DAE6B46CCF5B}" dt="2019-12-09T17:00:29.920" v="1310" actId="20577"/>
          <ac:spMkLst>
            <pc:docMk/>
            <pc:sldMk cId="625029692" sldId="350"/>
            <ac:spMk id="4" creationId="{C66DDF46-FAA4-4A4D-A255-7A9A38A468AD}"/>
          </ac:spMkLst>
        </pc:spChg>
        <pc:spChg chg="del">
          <ac:chgData name="Filipe Sousa Ramalho" userId="b60a02a7-3207-4a19-9419-4eb3f14c24da" providerId="ADAL" clId="{205F5093-E799-4D51-84DC-DAE6B46CCF5B}" dt="2019-12-09T17:00:33.806" v="1312" actId="478"/>
          <ac:spMkLst>
            <pc:docMk/>
            <pc:sldMk cId="625029692" sldId="350"/>
            <ac:spMk id="6" creationId="{A3EF37D9-FA5A-43E1-BFF8-E572A2AB1066}"/>
          </ac:spMkLst>
        </pc:spChg>
        <pc:spChg chg="del mod">
          <ac:chgData name="Filipe Sousa Ramalho" userId="b60a02a7-3207-4a19-9419-4eb3f14c24da" providerId="ADAL" clId="{205F5093-E799-4D51-84DC-DAE6B46CCF5B}" dt="2019-12-09T17:00:37.624" v="1313" actId="478"/>
          <ac:spMkLst>
            <pc:docMk/>
            <pc:sldMk cId="625029692" sldId="350"/>
            <ac:spMk id="11" creationId="{C30E6098-40DD-A64B-89B6-49ACB5535A86}"/>
          </ac:spMkLst>
        </pc:spChg>
        <pc:grpChg chg="del mod">
          <ac:chgData name="Filipe Sousa Ramalho" userId="b60a02a7-3207-4a19-9419-4eb3f14c24da" providerId="ADAL" clId="{205F5093-E799-4D51-84DC-DAE6B46CCF5B}" dt="2019-12-09T17:02:33.242" v="1654"/>
          <ac:grpSpMkLst>
            <pc:docMk/>
            <pc:sldMk cId="625029692" sldId="350"/>
            <ac:grpSpMk id="9" creationId="{B91180E2-6869-4B81-8D64-3AAD00EAB801}"/>
          </ac:grpSpMkLst>
        </pc:grpChg>
        <pc:grpChg chg="mod">
          <ac:chgData name="Filipe Sousa Ramalho" userId="b60a02a7-3207-4a19-9419-4eb3f14c24da" providerId="ADAL" clId="{205F5093-E799-4D51-84DC-DAE6B46CCF5B}" dt="2019-12-09T17:02:33.242" v="1654"/>
          <ac:grpSpMkLst>
            <pc:docMk/>
            <pc:sldMk cId="625029692" sldId="350"/>
            <ac:grpSpMk id="16" creationId="{EDA39955-591B-4629-BC8A-D56EBB2BB260}"/>
          </ac:grpSpMkLst>
        </pc:grpChg>
        <pc:grpChg chg="del mod">
          <ac:chgData name="Filipe Sousa Ramalho" userId="b60a02a7-3207-4a19-9419-4eb3f14c24da" providerId="ADAL" clId="{205F5093-E799-4D51-84DC-DAE6B46CCF5B}" dt="2019-12-09T17:03:20.105" v="1684"/>
          <ac:grpSpMkLst>
            <pc:docMk/>
            <pc:sldMk cId="625029692" sldId="350"/>
            <ac:grpSpMk id="32" creationId="{0B543344-7C9A-4DBF-B359-AD196A79122A}"/>
          </ac:grpSpMkLst>
        </pc:grpChg>
        <pc:grpChg chg="del mod">
          <ac:chgData name="Filipe Sousa Ramalho" userId="b60a02a7-3207-4a19-9419-4eb3f14c24da" providerId="ADAL" clId="{205F5093-E799-4D51-84DC-DAE6B46CCF5B}" dt="2019-12-09T17:03:20.105" v="1684"/>
          <ac:grpSpMkLst>
            <pc:docMk/>
            <pc:sldMk cId="625029692" sldId="350"/>
            <ac:grpSpMk id="37" creationId="{85142CCC-B947-42A2-B2D7-8B5DEB825C98}"/>
          </ac:grpSpMkLst>
        </pc:grpChg>
        <pc:grpChg chg="mod">
          <ac:chgData name="Filipe Sousa Ramalho" userId="b60a02a7-3207-4a19-9419-4eb3f14c24da" providerId="ADAL" clId="{205F5093-E799-4D51-84DC-DAE6B46CCF5B}" dt="2019-12-09T17:03:20.105" v="1684"/>
          <ac:grpSpMkLst>
            <pc:docMk/>
            <pc:sldMk cId="625029692" sldId="350"/>
            <ac:grpSpMk id="46" creationId="{DF379E56-810F-4E71-B6E9-72A586ECFBFC}"/>
          </ac:grpSpMkLst>
        </pc:grpChg>
        <pc:inkChg chg="add mod">
          <ac:chgData name="Filipe Sousa Ramalho" userId="b60a02a7-3207-4a19-9419-4eb3f14c24da" providerId="ADAL" clId="{205F5093-E799-4D51-84DC-DAE6B46CCF5B}" dt="2019-12-09T17:02:33.242" v="1654"/>
          <ac:inkMkLst>
            <pc:docMk/>
            <pc:sldMk cId="625029692" sldId="350"/>
            <ac:inkMk id="5" creationId="{473A4122-5265-44F1-BA1B-6C79EB568001}"/>
          </ac:inkMkLst>
        </pc:inkChg>
        <pc:inkChg chg="add mod">
          <ac:chgData name="Filipe Sousa Ramalho" userId="b60a02a7-3207-4a19-9419-4eb3f14c24da" providerId="ADAL" clId="{205F5093-E799-4D51-84DC-DAE6B46CCF5B}" dt="2019-12-09T17:02:33.242" v="1654"/>
          <ac:inkMkLst>
            <pc:docMk/>
            <pc:sldMk cId="625029692" sldId="350"/>
            <ac:inkMk id="7" creationId="{DD747A49-B1CD-49EF-882D-54A94E2FD510}"/>
          </ac:inkMkLst>
        </pc:inkChg>
        <pc:inkChg chg="add mod">
          <ac:chgData name="Filipe Sousa Ramalho" userId="b60a02a7-3207-4a19-9419-4eb3f14c24da" providerId="ADAL" clId="{205F5093-E799-4D51-84DC-DAE6B46CCF5B}" dt="2019-12-09T17:02:33.242" v="1654"/>
          <ac:inkMkLst>
            <pc:docMk/>
            <pc:sldMk cId="625029692" sldId="350"/>
            <ac:inkMk id="8" creationId="{2D917E22-D5E7-446F-9811-6C2F887DC9F8}"/>
          </ac:inkMkLst>
        </pc:inkChg>
        <pc:inkChg chg="add mod">
          <ac:chgData name="Filipe Sousa Ramalho" userId="b60a02a7-3207-4a19-9419-4eb3f14c24da" providerId="ADAL" clId="{205F5093-E799-4D51-84DC-DAE6B46CCF5B}" dt="2019-12-09T17:02:33.242" v="1654"/>
          <ac:inkMkLst>
            <pc:docMk/>
            <pc:sldMk cId="625029692" sldId="350"/>
            <ac:inkMk id="10" creationId="{B669CBC1-C40B-4618-A373-DA02CA37FB23}"/>
          </ac:inkMkLst>
        </pc:inkChg>
        <pc:inkChg chg="add mod">
          <ac:chgData name="Filipe Sousa Ramalho" userId="b60a02a7-3207-4a19-9419-4eb3f14c24da" providerId="ADAL" clId="{205F5093-E799-4D51-84DC-DAE6B46CCF5B}" dt="2019-12-09T17:02:33.242" v="1654"/>
          <ac:inkMkLst>
            <pc:docMk/>
            <pc:sldMk cId="625029692" sldId="350"/>
            <ac:inkMk id="12" creationId="{D650B4D8-B026-4E27-817C-077F81AC32BB}"/>
          </ac:inkMkLst>
        </pc:inkChg>
        <pc:inkChg chg="add mod">
          <ac:chgData name="Filipe Sousa Ramalho" userId="b60a02a7-3207-4a19-9419-4eb3f14c24da" providerId="ADAL" clId="{205F5093-E799-4D51-84DC-DAE6B46CCF5B}" dt="2019-12-09T17:02:33.242" v="1654"/>
          <ac:inkMkLst>
            <pc:docMk/>
            <pc:sldMk cId="625029692" sldId="350"/>
            <ac:inkMk id="13" creationId="{F58BBC2B-DED8-4093-AC6B-EDBDA410D3D5}"/>
          </ac:inkMkLst>
        </pc:inkChg>
        <pc:inkChg chg="add mod">
          <ac:chgData name="Filipe Sousa Ramalho" userId="b60a02a7-3207-4a19-9419-4eb3f14c24da" providerId="ADAL" clId="{205F5093-E799-4D51-84DC-DAE6B46CCF5B}" dt="2019-12-09T17:02:33.242" v="1654"/>
          <ac:inkMkLst>
            <pc:docMk/>
            <pc:sldMk cId="625029692" sldId="350"/>
            <ac:inkMk id="14" creationId="{2ACFA9DF-787F-4408-80C9-C6B9FDAC15D3}"/>
          </ac:inkMkLst>
        </pc:inkChg>
        <pc:inkChg chg="add mod">
          <ac:chgData name="Filipe Sousa Ramalho" userId="b60a02a7-3207-4a19-9419-4eb3f14c24da" providerId="ADAL" clId="{205F5093-E799-4D51-84DC-DAE6B46CCF5B}" dt="2019-12-09T17:02:33.242" v="1654"/>
          <ac:inkMkLst>
            <pc:docMk/>
            <pc:sldMk cId="625029692" sldId="350"/>
            <ac:inkMk id="15" creationId="{B515F8FA-A890-4E52-8E14-9E2502EC15B3}"/>
          </ac:inkMkLst>
        </pc:inkChg>
        <pc:inkChg chg="add mod">
          <ac:chgData name="Filipe Sousa Ramalho" userId="b60a02a7-3207-4a19-9419-4eb3f14c24da" providerId="ADAL" clId="{205F5093-E799-4D51-84DC-DAE6B46CCF5B}" dt="2019-12-09T17:03:20.105" v="1684"/>
          <ac:inkMkLst>
            <pc:docMk/>
            <pc:sldMk cId="625029692" sldId="350"/>
            <ac:inkMk id="17" creationId="{F5E14919-2787-4B3B-9759-9E08D687A4BF}"/>
          </ac:inkMkLst>
        </pc:inkChg>
        <pc:inkChg chg="add mod">
          <ac:chgData name="Filipe Sousa Ramalho" userId="b60a02a7-3207-4a19-9419-4eb3f14c24da" providerId="ADAL" clId="{205F5093-E799-4D51-84DC-DAE6B46CCF5B}" dt="2019-12-09T17:03:20.105" v="1684"/>
          <ac:inkMkLst>
            <pc:docMk/>
            <pc:sldMk cId="625029692" sldId="350"/>
            <ac:inkMk id="18" creationId="{5475EA9F-9958-4387-B8F8-B07E542987C5}"/>
          </ac:inkMkLst>
        </pc:inkChg>
        <pc:inkChg chg="add mod">
          <ac:chgData name="Filipe Sousa Ramalho" userId="b60a02a7-3207-4a19-9419-4eb3f14c24da" providerId="ADAL" clId="{205F5093-E799-4D51-84DC-DAE6B46CCF5B}" dt="2019-12-09T17:03:20.105" v="1684"/>
          <ac:inkMkLst>
            <pc:docMk/>
            <pc:sldMk cId="625029692" sldId="350"/>
            <ac:inkMk id="19" creationId="{A3D822A3-E326-42F0-8E56-172C0076B12F}"/>
          </ac:inkMkLst>
        </pc:inkChg>
        <pc:inkChg chg="add mod">
          <ac:chgData name="Filipe Sousa Ramalho" userId="b60a02a7-3207-4a19-9419-4eb3f14c24da" providerId="ADAL" clId="{205F5093-E799-4D51-84DC-DAE6B46CCF5B}" dt="2019-12-09T17:03:20.105" v="1684"/>
          <ac:inkMkLst>
            <pc:docMk/>
            <pc:sldMk cId="625029692" sldId="350"/>
            <ac:inkMk id="20" creationId="{576A83D5-6C13-4762-8F0F-9ACF04DC2C5A}"/>
          </ac:inkMkLst>
        </pc:inkChg>
        <pc:inkChg chg="add mod">
          <ac:chgData name="Filipe Sousa Ramalho" userId="b60a02a7-3207-4a19-9419-4eb3f14c24da" providerId="ADAL" clId="{205F5093-E799-4D51-84DC-DAE6B46CCF5B}" dt="2019-12-09T17:03:20.105" v="1684"/>
          <ac:inkMkLst>
            <pc:docMk/>
            <pc:sldMk cId="625029692" sldId="350"/>
            <ac:inkMk id="21" creationId="{FD2E2323-6B6D-420E-9B68-FF96FFCD43A3}"/>
          </ac:inkMkLst>
        </pc:inkChg>
        <pc:inkChg chg="add mod">
          <ac:chgData name="Filipe Sousa Ramalho" userId="b60a02a7-3207-4a19-9419-4eb3f14c24da" providerId="ADAL" clId="{205F5093-E799-4D51-84DC-DAE6B46CCF5B}" dt="2019-12-09T17:03:20.105" v="1684"/>
          <ac:inkMkLst>
            <pc:docMk/>
            <pc:sldMk cId="625029692" sldId="350"/>
            <ac:inkMk id="22" creationId="{724DF6A1-1E8E-4131-B4DF-A54371F852BE}"/>
          </ac:inkMkLst>
        </pc:inkChg>
        <pc:inkChg chg="add mod">
          <ac:chgData name="Filipe Sousa Ramalho" userId="b60a02a7-3207-4a19-9419-4eb3f14c24da" providerId="ADAL" clId="{205F5093-E799-4D51-84DC-DAE6B46CCF5B}" dt="2019-12-09T17:03:20.105" v="1684"/>
          <ac:inkMkLst>
            <pc:docMk/>
            <pc:sldMk cId="625029692" sldId="350"/>
            <ac:inkMk id="23" creationId="{351A63CC-A43C-459A-ACD3-B5699713F24B}"/>
          </ac:inkMkLst>
        </pc:inkChg>
        <pc:inkChg chg="add mod">
          <ac:chgData name="Filipe Sousa Ramalho" userId="b60a02a7-3207-4a19-9419-4eb3f14c24da" providerId="ADAL" clId="{205F5093-E799-4D51-84DC-DAE6B46CCF5B}" dt="2019-12-09T17:03:20.105" v="1684"/>
          <ac:inkMkLst>
            <pc:docMk/>
            <pc:sldMk cId="625029692" sldId="350"/>
            <ac:inkMk id="24" creationId="{3DC12DDB-F689-4F71-8987-CD71674A175C}"/>
          </ac:inkMkLst>
        </pc:inkChg>
        <pc:inkChg chg="add mod">
          <ac:chgData name="Filipe Sousa Ramalho" userId="b60a02a7-3207-4a19-9419-4eb3f14c24da" providerId="ADAL" clId="{205F5093-E799-4D51-84DC-DAE6B46CCF5B}" dt="2019-12-09T17:03:20.105" v="1684"/>
          <ac:inkMkLst>
            <pc:docMk/>
            <pc:sldMk cId="625029692" sldId="350"/>
            <ac:inkMk id="25" creationId="{C6115FAB-731C-41A3-8CA2-DF6EF7D5DDA5}"/>
          </ac:inkMkLst>
        </pc:inkChg>
        <pc:inkChg chg="add mod">
          <ac:chgData name="Filipe Sousa Ramalho" userId="b60a02a7-3207-4a19-9419-4eb3f14c24da" providerId="ADAL" clId="{205F5093-E799-4D51-84DC-DAE6B46CCF5B}" dt="2019-12-09T17:03:20.105" v="1684"/>
          <ac:inkMkLst>
            <pc:docMk/>
            <pc:sldMk cId="625029692" sldId="350"/>
            <ac:inkMk id="26" creationId="{CC147B2E-DEE6-46A0-8DE6-4FDAFCA85BDE}"/>
          </ac:inkMkLst>
        </pc:inkChg>
        <pc:inkChg chg="add mod">
          <ac:chgData name="Filipe Sousa Ramalho" userId="b60a02a7-3207-4a19-9419-4eb3f14c24da" providerId="ADAL" clId="{205F5093-E799-4D51-84DC-DAE6B46CCF5B}" dt="2019-12-09T17:03:20.105" v="1684"/>
          <ac:inkMkLst>
            <pc:docMk/>
            <pc:sldMk cId="625029692" sldId="350"/>
            <ac:inkMk id="27" creationId="{3C7D937D-1934-4E9E-9360-7E4B58A39BF7}"/>
          </ac:inkMkLst>
        </pc:inkChg>
        <pc:inkChg chg="add mod">
          <ac:chgData name="Filipe Sousa Ramalho" userId="b60a02a7-3207-4a19-9419-4eb3f14c24da" providerId="ADAL" clId="{205F5093-E799-4D51-84DC-DAE6B46CCF5B}" dt="2019-12-09T17:03:20.105" v="1684"/>
          <ac:inkMkLst>
            <pc:docMk/>
            <pc:sldMk cId="625029692" sldId="350"/>
            <ac:inkMk id="28" creationId="{61B55EBC-B98E-4EA6-AF37-74B3D1EEDCC6}"/>
          </ac:inkMkLst>
        </pc:inkChg>
        <pc:inkChg chg="add mod">
          <ac:chgData name="Filipe Sousa Ramalho" userId="b60a02a7-3207-4a19-9419-4eb3f14c24da" providerId="ADAL" clId="{205F5093-E799-4D51-84DC-DAE6B46CCF5B}" dt="2019-12-09T17:03:20.105" v="1684"/>
          <ac:inkMkLst>
            <pc:docMk/>
            <pc:sldMk cId="625029692" sldId="350"/>
            <ac:inkMk id="29" creationId="{C6E6A7D2-58AD-4728-80E9-296986F81384}"/>
          </ac:inkMkLst>
        </pc:inkChg>
        <pc:inkChg chg="add mod">
          <ac:chgData name="Filipe Sousa Ramalho" userId="b60a02a7-3207-4a19-9419-4eb3f14c24da" providerId="ADAL" clId="{205F5093-E799-4D51-84DC-DAE6B46CCF5B}" dt="2019-12-09T17:03:20.105" v="1684"/>
          <ac:inkMkLst>
            <pc:docMk/>
            <pc:sldMk cId="625029692" sldId="350"/>
            <ac:inkMk id="30" creationId="{48F48D7D-BD8E-40E4-A120-5AF52D009DA8}"/>
          </ac:inkMkLst>
        </pc:inkChg>
        <pc:inkChg chg="add mod">
          <ac:chgData name="Filipe Sousa Ramalho" userId="b60a02a7-3207-4a19-9419-4eb3f14c24da" providerId="ADAL" clId="{205F5093-E799-4D51-84DC-DAE6B46CCF5B}" dt="2019-12-09T17:03:20.105" v="1684"/>
          <ac:inkMkLst>
            <pc:docMk/>
            <pc:sldMk cId="625029692" sldId="350"/>
            <ac:inkMk id="31" creationId="{568DE19C-C8EB-42EF-941B-8EEC035532FE}"/>
          </ac:inkMkLst>
        </pc:inkChg>
        <pc:inkChg chg="add mod">
          <ac:chgData name="Filipe Sousa Ramalho" userId="b60a02a7-3207-4a19-9419-4eb3f14c24da" providerId="ADAL" clId="{205F5093-E799-4D51-84DC-DAE6B46CCF5B}" dt="2019-12-09T17:03:20.105" v="1684"/>
          <ac:inkMkLst>
            <pc:docMk/>
            <pc:sldMk cId="625029692" sldId="350"/>
            <ac:inkMk id="33" creationId="{2B739597-F413-41D5-B011-47E2B4F3F909}"/>
          </ac:inkMkLst>
        </pc:inkChg>
        <pc:inkChg chg="add mod">
          <ac:chgData name="Filipe Sousa Ramalho" userId="b60a02a7-3207-4a19-9419-4eb3f14c24da" providerId="ADAL" clId="{205F5093-E799-4D51-84DC-DAE6B46CCF5B}" dt="2019-12-09T17:03:20.105" v="1684"/>
          <ac:inkMkLst>
            <pc:docMk/>
            <pc:sldMk cId="625029692" sldId="350"/>
            <ac:inkMk id="34" creationId="{4C58D33C-A47E-4EDD-91D0-0C59A8087084}"/>
          </ac:inkMkLst>
        </pc:inkChg>
        <pc:inkChg chg="add mod">
          <ac:chgData name="Filipe Sousa Ramalho" userId="b60a02a7-3207-4a19-9419-4eb3f14c24da" providerId="ADAL" clId="{205F5093-E799-4D51-84DC-DAE6B46CCF5B}" dt="2019-12-09T17:03:20.105" v="1684"/>
          <ac:inkMkLst>
            <pc:docMk/>
            <pc:sldMk cId="625029692" sldId="350"/>
            <ac:inkMk id="35" creationId="{2F7261E8-A0A8-4A25-A797-2E4728A6C191}"/>
          </ac:inkMkLst>
        </pc:inkChg>
        <pc:inkChg chg="add mod">
          <ac:chgData name="Filipe Sousa Ramalho" userId="b60a02a7-3207-4a19-9419-4eb3f14c24da" providerId="ADAL" clId="{205F5093-E799-4D51-84DC-DAE6B46CCF5B}" dt="2019-12-09T17:03:20.105" v="1684"/>
          <ac:inkMkLst>
            <pc:docMk/>
            <pc:sldMk cId="625029692" sldId="350"/>
            <ac:inkMk id="36" creationId="{B217D2CA-3109-4148-9602-9A98318FC5E5}"/>
          </ac:inkMkLst>
        </pc:inkChg>
        <pc:inkChg chg="add mod">
          <ac:chgData name="Filipe Sousa Ramalho" userId="b60a02a7-3207-4a19-9419-4eb3f14c24da" providerId="ADAL" clId="{205F5093-E799-4D51-84DC-DAE6B46CCF5B}" dt="2019-12-09T17:03:20.105" v="1684"/>
          <ac:inkMkLst>
            <pc:docMk/>
            <pc:sldMk cId="625029692" sldId="350"/>
            <ac:inkMk id="38" creationId="{BE0A120A-294C-4C51-A776-E6D7282CAD8C}"/>
          </ac:inkMkLst>
        </pc:inkChg>
        <pc:inkChg chg="add mod">
          <ac:chgData name="Filipe Sousa Ramalho" userId="b60a02a7-3207-4a19-9419-4eb3f14c24da" providerId="ADAL" clId="{205F5093-E799-4D51-84DC-DAE6B46CCF5B}" dt="2019-12-09T17:03:20.105" v="1684"/>
          <ac:inkMkLst>
            <pc:docMk/>
            <pc:sldMk cId="625029692" sldId="350"/>
            <ac:inkMk id="39" creationId="{3FB5BC78-18A6-4F63-9F1B-40B60F826D67}"/>
          </ac:inkMkLst>
        </pc:inkChg>
        <pc:inkChg chg="add mod">
          <ac:chgData name="Filipe Sousa Ramalho" userId="b60a02a7-3207-4a19-9419-4eb3f14c24da" providerId="ADAL" clId="{205F5093-E799-4D51-84DC-DAE6B46CCF5B}" dt="2019-12-09T17:03:20.105" v="1684"/>
          <ac:inkMkLst>
            <pc:docMk/>
            <pc:sldMk cId="625029692" sldId="350"/>
            <ac:inkMk id="40" creationId="{2F25C096-2B35-4EA6-8818-82DED5412710}"/>
          </ac:inkMkLst>
        </pc:inkChg>
        <pc:inkChg chg="add mod">
          <ac:chgData name="Filipe Sousa Ramalho" userId="b60a02a7-3207-4a19-9419-4eb3f14c24da" providerId="ADAL" clId="{205F5093-E799-4D51-84DC-DAE6B46CCF5B}" dt="2019-12-09T17:03:20.105" v="1684"/>
          <ac:inkMkLst>
            <pc:docMk/>
            <pc:sldMk cId="625029692" sldId="350"/>
            <ac:inkMk id="41" creationId="{E3BE7BBA-AD74-4757-8B07-3F0C40A17E30}"/>
          </ac:inkMkLst>
        </pc:inkChg>
        <pc:inkChg chg="add mod">
          <ac:chgData name="Filipe Sousa Ramalho" userId="b60a02a7-3207-4a19-9419-4eb3f14c24da" providerId="ADAL" clId="{205F5093-E799-4D51-84DC-DAE6B46CCF5B}" dt="2019-12-09T17:03:20.105" v="1684"/>
          <ac:inkMkLst>
            <pc:docMk/>
            <pc:sldMk cId="625029692" sldId="350"/>
            <ac:inkMk id="42" creationId="{59D25178-33C8-4945-AB46-3E632B814EE7}"/>
          </ac:inkMkLst>
        </pc:inkChg>
        <pc:inkChg chg="add mod">
          <ac:chgData name="Filipe Sousa Ramalho" userId="b60a02a7-3207-4a19-9419-4eb3f14c24da" providerId="ADAL" clId="{205F5093-E799-4D51-84DC-DAE6B46CCF5B}" dt="2019-12-09T17:03:20.105" v="1684"/>
          <ac:inkMkLst>
            <pc:docMk/>
            <pc:sldMk cId="625029692" sldId="350"/>
            <ac:inkMk id="43" creationId="{043CEB23-89AA-492A-A33D-B8B45D49A9DA}"/>
          </ac:inkMkLst>
        </pc:inkChg>
        <pc:inkChg chg="add mod">
          <ac:chgData name="Filipe Sousa Ramalho" userId="b60a02a7-3207-4a19-9419-4eb3f14c24da" providerId="ADAL" clId="{205F5093-E799-4D51-84DC-DAE6B46CCF5B}" dt="2019-12-09T17:03:20.105" v="1684"/>
          <ac:inkMkLst>
            <pc:docMk/>
            <pc:sldMk cId="625029692" sldId="350"/>
            <ac:inkMk id="44" creationId="{2714A21A-6491-4284-A362-8DBA7616DF51}"/>
          </ac:inkMkLst>
        </pc:inkChg>
        <pc:inkChg chg="add mod">
          <ac:chgData name="Filipe Sousa Ramalho" userId="b60a02a7-3207-4a19-9419-4eb3f14c24da" providerId="ADAL" clId="{205F5093-E799-4D51-84DC-DAE6B46CCF5B}" dt="2019-12-09T17:03:20.105" v="1684"/>
          <ac:inkMkLst>
            <pc:docMk/>
            <pc:sldMk cId="625029692" sldId="350"/>
            <ac:inkMk id="45" creationId="{412EC51E-CCF6-4710-8F14-6D51CCB8C260}"/>
          </ac:inkMkLst>
        </pc:inkChg>
      </pc:sldChg>
      <pc:sldChg chg="addSp delSp modSp add mod modTransition modNotesTx">
        <pc:chgData name="Filipe Sousa Ramalho" userId="b60a02a7-3207-4a19-9419-4eb3f14c24da" providerId="ADAL" clId="{205F5093-E799-4D51-84DC-DAE6B46CCF5B}" dt="2019-12-09T19:10:36.260" v="6249"/>
        <pc:sldMkLst>
          <pc:docMk/>
          <pc:sldMk cId="2491019924" sldId="350"/>
        </pc:sldMkLst>
        <pc:spChg chg="mod">
          <ac:chgData name="Filipe Sousa Ramalho" userId="b60a02a7-3207-4a19-9419-4eb3f14c24da" providerId="ADAL" clId="{205F5093-E799-4D51-84DC-DAE6B46CCF5B}" dt="2019-12-09T18:53:45.670" v="5511" actId="20577"/>
          <ac:spMkLst>
            <pc:docMk/>
            <pc:sldMk cId="2491019924" sldId="350"/>
            <ac:spMk id="6" creationId="{A3EF37D9-FA5A-43E1-BFF8-E572A2AB1066}"/>
          </ac:spMkLst>
        </pc:spChg>
        <pc:spChg chg="mod">
          <ac:chgData name="Filipe Sousa Ramalho" userId="b60a02a7-3207-4a19-9419-4eb3f14c24da" providerId="ADAL" clId="{205F5093-E799-4D51-84DC-DAE6B46CCF5B}" dt="2019-12-09T18:55:50.139" v="5678" actId="20577"/>
          <ac:spMkLst>
            <pc:docMk/>
            <pc:sldMk cId="2491019924" sldId="350"/>
            <ac:spMk id="11" creationId="{CF3C6EF8-4DCF-4324-8C51-BFE78FB209DE}"/>
          </ac:spMkLst>
        </pc:spChg>
        <pc:picChg chg="add del">
          <ac:chgData name="Filipe Sousa Ramalho" userId="b60a02a7-3207-4a19-9419-4eb3f14c24da" providerId="ADAL" clId="{205F5093-E799-4D51-84DC-DAE6B46CCF5B}" dt="2019-12-09T18:54:05.399" v="5513" actId="478"/>
          <ac:picMkLst>
            <pc:docMk/>
            <pc:sldMk cId="2491019924" sldId="350"/>
            <ac:picMk id="9" creationId="{3BAFCB67-9797-4742-B304-FF5826A6CDC2}"/>
          </ac:picMkLst>
        </pc:picChg>
      </pc:sldChg>
      <pc:sldChg chg="add del">
        <pc:chgData name="Filipe Sousa Ramalho" userId="b60a02a7-3207-4a19-9419-4eb3f14c24da" providerId="ADAL" clId="{205F5093-E799-4D51-84DC-DAE6B46CCF5B}" dt="2019-12-09T18:56:04.001" v="5680" actId="47"/>
        <pc:sldMkLst>
          <pc:docMk/>
          <pc:sldMk cId="3001339196" sldId="351"/>
        </pc:sldMkLst>
      </pc:sldChg>
    </pc:docChg>
  </pc:docChgLst>
  <pc:docChgLst>
    <pc:chgData name="Filipe Sousa Ramalho" userId="b60a02a7-3207-4a19-9419-4eb3f14c24da" providerId="ADAL" clId="{D15918A6-613A-4F3F-8730-471F409E266B}"/>
    <pc:docChg chg="undo custSel mod addSld delSld modSld sldOrd">
      <pc:chgData name="Filipe Sousa Ramalho" userId="b60a02a7-3207-4a19-9419-4eb3f14c24da" providerId="ADAL" clId="{D15918A6-613A-4F3F-8730-471F409E266B}" dt="2019-10-13T12:24:11.401" v="1978" actId="1076"/>
      <pc:docMkLst>
        <pc:docMk/>
      </pc:docMkLst>
      <pc:sldChg chg="modSp">
        <pc:chgData name="Filipe Sousa Ramalho" userId="b60a02a7-3207-4a19-9419-4eb3f14c24da" providerId="ADAL" clId="{D15918A6-613A-4F3F-8730-471F409E266B}" dt="2019-10-11T15:23:00.410" v="1863" actId="1076"/>
        <pc:sldMkLst>
          <pc:docMk/>
          <pc:sldMk cId="1286141479" sldId="256"/>
        </pc:sldMkLst>
        <pc:picChg chg="mod">
          <ac:chgData name="Filipe Sousa Ramalho" userId="b60a02a7-3207-4a19-9419-4eb3f14c24da" providerId="ADAL" clId="{D15918A6-613A-4F3F-8730-471F409E266B}" dt="2019-10-11T15:23:00.410" v="1863" actId="1076"/>
          <ac:picMkLst>
            <pc:docMk/>
            <pc:sldMk cId="1286141479" sldId="256"/>
            <ac:picMk id="5" creationId="{A6B916A4-DEB8-4395-AECD-AA0015FC8586}"/>
          </ac:picMkLst>
        </pc:picChg>
      </pc:sldChg>
      <pc:sldChg chg="addSp delSp modSp mod setBg setClrOvrMap">
        <pc:chgData name="Filipe Sousa Ramalho" userId="b60a02a7-3207-4a19-9419-4eb3f14c24da" providerId="ADAL" clId="{D15918A6-613A-4F3F-8730-471F409E266B}" dt="2019-10-13T12:22:49.201" v="1957" actId="26606"/>
        <pc:sldMkLst>
          <pc:docMk/>
          <pc:sldMk cId="2937811713" sldId="257"/>
        </pc:sldMkLst>
        <pc:spChg chg="mod">
          <ac:chgData name="Filipe Sousa Ramalho" userId="b60a02a7-3207-4a19-9419-4eb3f14c24da" providerId="ADAL" clId="{D15918A6-613A-4F3F-8730-471F409E266B}" dt="2019-10-13T12:22:49.201" v="1957" actId="26606"/>
          <ac:spMkLst>
            <pc:docMk/>
            <pc:sldMk cId="2937811713" sldId="257"/>
            <ac:spMk id="4" creationId="{0ED6B9D8-FC86-4934-9D7B-B2821A3EE908}"/>
          </ac:spMkLst>
        </pc:spChg>
        <pc:spChg chg="add del mod">
          <ac:chgData name="Filipe Sousa Ramalho" userId="b60a02a7-3207-4a19-9419-4eb3f14c24da" providerId="ADAL" clId="{D15918A6-613A-4F3F-8730-471F409E266B}" dt="2019-10-13T12:22:49.201" v="1957" actId="26606"/>
          <ac:spMkLst>
            <pc:docMk/>
            <pc:sldMk cId="2937811713" sldId="257"/>
            <ac:spMk id="5" creationId="{4FDC8EA9-8607-4F3F-B754-A05A1BB24AB3}"/>
          </ac:spMkLst>
        </pc:spChg>
        <pc:spChg chg="add del">
          <ac:chgData name="Filipe Sousa Ramalho" userId="b60a02a7-3207-4a19-9419-4eb3f14c24da" providerId="ADAL" clId="{D15918A6-613A-4F3F-8730-471F409E266B}" dt="2019-10-13T12:22:49.201" v="1957" actId="26606"/>
          <ac:spMkLst>
            <pc:docMk/>
            <pc:sldMk cId="2937811713" sldId="257"/>
            <ac:spMk id="8" creationId="{3B854194-185D-494D-905C-7C7CB2E30F6E}"/>
          </ac:spMkLst>
        </pc:spChg>
        <pc:spChg chg="add del">
          <ac:chgData name="Filipe Sousa Ramalho" userId="b60a02a7-3207-4a19-9419-4eb3f14c24da" providerId="ADAL" clId="{D15918A6-613A-4F3F-8730-471F409E266B}" dt="2019-10-13T12:22:49.201" v="1957" actId="26606"/>
          <ac:spMkLst>
            <pc:docMk/>
            <pc:sldMk cId="2937811713" sldId="257"/>
            <ac:spMk id="9" creationId="{B4F5FA0D-0104-4987-8241-EFF7C85B88DE}"/>
          </ac:spMkLst>
        </pc:spChg>
        <pc:spChg chg="add del">
          <ac:chgData name="Filipe Sousa Ramalho" userId="b60a02a7-3207-4a19-9419-4eb3f14c24da" providerId="ADAL" clId="{D15918A6-613A-4F3F-8730-471F409E266B}" dt="2019-10-13T12:22:46.577" v="1955" actId="26606"/>
          <ac:spMkLst>
            <pc:docMk/>
            <pc:sldMk cId="2937811713" sldId="257"/>
            <ac:spMk id="10" creationId="{48A740BC-A0AA-45E0-B899-2AE9C6FE11CA}"/>
          </ac:spMkLst>
        </pc:spChg>
        <pc:graphicFrameChg chg="add del modGraphic">
          <ac:chgData name="Filipe Sousa Ramalho" userId="b60a02a7-3207-4a19-9419-4eb3f14c24da" providerId="ADAL" clId="{D15918A6-613A-4F3F-8730-471F409E266B}" dt="2019-10-10T13:21:02.310" v="594" actId="478"/>
          <ac:graphicFrameMkLst>
            <pc:docMk/>
            <pc:sldMk cId="2937811713" sldId="257"/>
            <ac:graphicFrameMk id="3" creationId="{15F38180-B062-4B73-A6C5-637A63259BF0}"/>
          </ac:graphicFrameMkLst>
        </pc:graphicFrameChg>
        <pc:graphicFrameChg chg="add del">
          <ac:chgData name="Filipe Sousa Ramalho" userId="b60a02a7-3207-4a19-9419-4eb3f14c24da" providerId="ADAL" clId="{D15918A6-613A-4F3F-8730-471F409E266B}" dt="2019-10-13T12:22:41.534" v="1953" actId="26606"/>
          <ac:graphicFrameMkLst>
            <pc:docMk/>
            <pc:sldMk cId="2937811713" sldId="257"/>
            <ac:graphicFrameMk id="7" creationId="{A981CF8E-C7E1-481B-B1AB-EAAB30CC0F59}"/>
          </ac:graphicFrameMkLst>
        </pc:graphicFrameChg>
        <pc:picChg chg="add del">
          <ac:chgData name="Filipe Sousa Ramalho" userId="b60a02a7-3207-4a19-9419-4eb3f14c24da" providerId="ADAL" clId="{D15918A6-613A-4F3F-8730-471F409E266B}" dt="2019-10-13T12:22:49.201" v="1957" actId="26606"/>
          <ac:picMkLst>
            <pc:docMk/>
            <pc:sldMk cId="2937811713" sldId="257"/>
            <ac:picMk id="14" creationId="{2897127E-6CEF-446C-BE87-93B7C46E49D1}"/>
          </ac:picMkLst>
        </pc:picChg>
        <pc:cxnChg chg="add del">
          <ac:chgData name="Filipe Sousa Ramalho" userId="b60a02a7-3207-4a19-9419-4eb3f14c24da" providerId="ADAL" clId="{D15918A6-613A-4F3F-8730-471F409E266B}" dt="2019-10-13T12:22:46.577" v="1955" actId="26606"/>
          <ac:cxnSpMkLst>
            <pc:docMk/>
            <pc:sldMk cId="2937811713" sldId="257"/>
            <ac:cxnSpMk id="12" creationId="{B874EF51-C858-4BB9-97C3-D17755787127}"/>
          </ac:cxnSpMkLst>
        </pc:cxnChg>
      </pc:sldChg>
      <pc:sldChg chg="addSp delSp modSp add modTransition modNotesTx">
        <pc:chgData name="Filipe Sousa Ramalho" userId="b60a02a7-3207-4a19-9419-4eb3f14c24da" providerId="ADAL" clId="{D15918A6-613A-4F3F-8730-471F409E266B}" dt="2019-10-10T16:29:07.594" v="1797" actId="20577"/>
        <pc:sldMkLst>
          <pc:docMk/>
          <pc:sldMk cId="3812142774" sldId="258"/>
        </pc:sldMkLst>
        <pc:spChg chg="add mod">
          <ac:chgData name="Filipe Sousa Ramalho" userId="b60a02a7-3207-4a19-9419-4eb3f14c24da" providerId="ADAL" clId="{D15918A6-613A-4F3F-8730-471F409E266B}" dt="2019-10-10T13:21:46.157" v="625" actId="6549"/>
          <ac:spMkLst>
            <pc:docMk/>
            <pc:sldMk cId="3812142774" sldId="258"/>
            <ac:spMk id="2" creationId="{5F88E169-7C5D-4168-821C-262260A288EB}"/>
          </ac:spMkLst>
        </pc:spChg>
        <pc:spChg chg="mod">
          <ac:chgData name="Filipe Sousa Ramalho" userId="b60a02a7-3207-4a19-9419-4eb3f14c24da" providerId="ADAL" clId="{D15918A6-613A-4F3F-8730-471F409E266B}" dt="2019-10-10T16:26:34.695" v="1740" actId="20577"/>
          <ac:spMkLst>
            <pc:docMk/>
            <pc:sldMk cId="3812142774" sldId="258"/>
            <ac:spMk id="4" creationId="{0ED6B9D8-FC86-4934-9D7B-B2821A3EE908}"/>
          </ac:spMkLst>
        </pc:spChg>
        <pc:spChg chg="del">
          <ac:chgData name="Filipe Sousa Ramalho" userId="b60a02a7-3207-4a19-9419-4eb3f14c24da" providerId="ADAL" clId="{D15918A6-613A-4F3F-8730-471F409E266B}" dt="2019-10-10T12:54:30.782" v="1" actId="478"/>
          <ac:spMkLst>
            <pc:docMk/>
            <pc:sldMk cId="3812142774" sldId="258"/>
            <ac:spMk id="5" creationId="{4FDC8EA9-8607-4F3F-B754-A05A1BB24AB3}"/>
          </ac:spMkLst>
        </pc:spChg>
        <pc:spChg chg="add del mod">
          <ac:chgData name="Filipe Sousa Ramalho" userId="b60a02a7-3207-4a19-9419-4eb3f14c24da" providerId="ADAL" clId="{D15918A6-613A-4F3F-8730-471F409E266B}" dt="2019-10-10T12:57:44.713" v="87" actId="478"/>
          <ac:spMkLst>
            <pc:docMk/>
            <pc:sldMk cId="3812142774" sldId="258"/>
            <ac:spMk id="7" creationId="{254E3DFD-6844-4D69-8838-AF31B70DE043}"/>
          </ac:spMkLst>
        </pc:spChg>
        <pc:spChg chg="add del mod">
          <ac:chgData name="Filipe Sousa Ramalho" userId="b60a02a7-3207-4a19-9419-4eb3f14c24da" providerId="ADAL" clId="{D15918A6-613A-4F3F-8730-471F409E266B}" dt="2019-10-10T12:58:12.175" v="93" actId="478"/>
          <ac:spMkLst>
            <pc:docMk/>
            <pc:sldMk cId="3812142774" sldId="258"/>
            <ac:spMk id="10" creationId="{D08FBF6F-353C-4404-85BB-1A4980311EDD}"/>
          </ac:spMkLst>
        </pc:spChg>
        <pc:spChg chg="add mod">
          <ac:chgData name="Filipe Sousa Ramalho" userId="b60a02a7-3207-4a19-9419-4eb3f14c24da" providerId="ADAL" clId="{D15918A6-613A-4F3F-8730-471F409E266B}" dt="2019-10-10T16:29:07.594" v="1797" actId="20577"/>
          <ac:spMkLst>
            <pc:docMk/>
            <pc:sldMk cId="3812142774" sldId="258"/>
            <ac:spMk id="11" creationId="{A9315946-0FB1-49EA-9B24-368EBE456A18}"/>
          </ac:spMkLst>
        </pc:spChg>
        <pc:picChg chg="add del mod">
          <ac:chgData name="Filipe Sousa Ramalho" userId="b60a02a7-3207-4a19-9419-4eb3f14c24da" providerId="ADAL" clId="{D15918A6-613A-4F3F-8730-471F409E266B}" dt="2019-10-10T12:57:52.289" v="91" actId="478"/>
          <ac:picMkLst>
            <pc:docMk/>
            <pc:sldMk cId="3812142774" sldId="258"/>
            <ac:picMk id="6" creationId="{CFC9BE36-E5C5-41B3-B1F7-3A29B081C0A7}"/>
          </ac:picMkLst>
        </pc:picChg>
        <pc:picChg chg="add del mod">
          <ac:chgData name="Filipe Sousa Ramalho" userId="b60a02a7-3207-4a19-9419-4eb3f14c24da" providerId="ADAL" clId="{D15918A6-613A-4F3F-8730-471F409E266B}" dt="2019-10-10T12:58:12.175" v="93" actId="478"/>
          <ac:picMkLst>
            <pc:docMk/>
            <pc:sldMk cId="3812142774" sldId="258"/>
            <ac:picMk id="9" creationId="{12C341E9-CF37-42D2-B107-335FD8CDEE41}"/>
          </ac:picMkLst>
        </pc:picChg>
        <pc:picChg chg="add mod">
          <ac:chgData name="Filipe Sousa Ramalho" userId="b60a02a7-3207-4a19-9419-4eb3f14c24da" providerId="ADAL" clId="{D15918A6-613A-4F3F-8730-471F409E266B}" dt="2019-10-10T13:21:56.237" v="629" actId="1076"/>
          <ac:picMkLst>
            <pc:docMk/>
            <pc:sldMk cId="3812142774" sldId="258"/>
            <ac:picMk id="1026" creationId="{7BB87E41-D8E9-46E5-BBA5-E06F2BD31D67}"/>
          </ac:picMkLst>
        </pc:picChg>
      </pc:sldChg>
      <pc:sldChg chg="addSp delSp modSp add modNotesTx">
        <pc:chgData name="Filipe Sousa Ramalho" userId="b60a02a7-3207-4a19-9419-4eb3f14c24da" providerId="ADAL" clId="{D15918A6-613A-4F3F-8730-471F409E266B}" dt="2019-10-10T16:29:10.961" v="1798"/>
        <pc:sldMkLst>
          <pc:docMk/>
          <pc:sldMk cId="3107821928" sldId="259"/>
        </pc:sldMkLst>
        <pc:spChg chg="mod">
          <ac:chgData name="Filipe Sousa Ramalho" userId="b60a02a7-3207-4a19-9419-4eb3f14c24da" providerId="ADAL" clId="{D15918A6-613A-4F3F-8730-471F409E266B}" dt="2019-10-10T13:21:43.605" v="623" actId="6549"/>
          <ac:spMkLst>
            <pc:docMk/>
            <pc:sldMk cId="3107821928" sldId="259"/>
            <ac:spMk id="2" creationId="{5F88E169-7C5D-4168-821C-262260A288EB}"/>
          </ac:spMkLst>
        </pc:spChg>
        <pc:spChg chg="del">
          <ac:chgData name="Filipe Sousa Ramalho" userId="b60a02a7-3207-4a19-9419-4eb3f14c24da" providerId="ADAL" clId="{D15918A6-613A-4F3F-8730-471F409E266B}" dt="2019-10-10T13:21:36.369" v="620" actId="478"/>
          <ac:spMkLst>
            <pc:docMk/>
            <pc:sldMk cId="3107821928" sldId="259"/>
            <ac:spMk id="4" creationId="{0ED6B9D8-FC86-4934-9D7B-B2821A3EE908}"/>
          </ac:spMkLst>
        </pc:spChg>
        <pc:spChg chg="add del mod">
          <ac:chgData name="Filipe Sousa Ramalho" userId="b60a02a7-3207-4a19-9419-4eb3f14c24da" providerId="ADAL" clId="{D15918A6-613A-4F3F-8730-471F409E266B}" dt="2019-10-10T13:09:36.028" v="380" actId="478"/>
          <ac:spMkLst>
            <pc:docMk/>
            <pc:sldMk cId="3107821928" sldId="259"/>
            <ac:spMk id="6" creationId="{48E20035-B81F-4DF6-B252-B23B896A8CB0}"/>
          </ac:spMkLst>
        </pc:spChg>
        <pc:spChg chg="add del mod">
          <ac:chgData name="Filipe Sousa Ramalho" userId="b60a02a7-3207-4a19-9419-4eb3f14c24da" providerId="ADAL" clId="{D15918A6-613A-4F3F-8730-471F409E266B}" dt="2019-10-10T13:09:34.852" v="379" actId="478"/>
          <ac:spMkLst>
            <pc:docMk/>
            <pc:sldMk cId="3107821928" sldId="259"/>
            <ac:spMk id="9" creationId="{DE1E36E0-A2C4-4288-B701-2E98F518D2C2}"/>
          </ac:spMkLst>
        </pc:spChg>
        <pc:spChg chg="add del mod">
          <ac:chgData name="Filipe Sousa Ramalho" userId="b60a02a7-3207-4a19-9419-4eb3f14c24da" providerId="ADAL" clId="{D15918A6-613A-4F3F-8730-471F409E266B}" dt="2019-10-10T13:09:33.403" v="378" actId="478"/>
          <ac:spMkLst>
            <pc:docMk/>
            <pc:sldMk cId="3107821928" sldId="259"/>
            <ac:spMk id="12" creationId="{A76324D5-060F-4EA8-859C-90C3A0465AA3}"/>
          </ac:spMkLst>
        </pc:spChg>
        <pc:spChg chg="add mod">
          <ac:chgData name="Filipe Sousa Ramalho" userId="b60a02a7-3207-4a19-9419-4eb3f14c24da" providerId="ADAL" clId="{D15918A6-613A-4F3F-8730-471F409E266B}" dt="2019-10-10T14:18:25.284" v="725" actId="1076"/>
          <ac:spMkLst>
            <pc:docMk/>
            <pc:sldMk cId="3107821928" sldId="259"/>
            <ac:spMk id="13" creationId="{27003EA0-64E6-4FE1-8743-ECEF6B9E3BA9}"/>
          </ac:spMkLst>
        </pc:spChg>
        <pc:spChg chg="add mod">
          <ac:chgData name="Filipe Sousa Ramalho" userId="b60a02a7-3207-4a19-9419-4eb3f14c24da" providerId="ADAL" clId="{D15918A6-613A-4F3F-8730-471F409E266B}" dt="2019-10-10T14:18:25.284" v="725" actId="1076"/>
          <ac:spMkLst>
            <pc:docMk/>
            <pc:sldMk cId="3107821928" sldId="259"/>
            <ac:spMk id="15" creationId="{7A803D73-5E4F-4DE4-A8BB-E7F679CB6442}"/>
          </ac:spMkLst>
        </pc:spChg>
        <pc:spChg chg="add del mod">
          <ac:chgData name="Filipe Sousa Ramalho" userId="b60a02a7-3207-4a19-9419-4eb3f14c24da" providerId="ADAL" clId="{D15918A6-613A-4F3F-8730-471F409E266B}" dt="2019-10-10T13:16:33.741" v="543" actId="478"/>
          <ac:spMkLst>
            <pc:docMk/>
            <pc:sldMk cId="3107821928" sldId="259"/>
            <ac:spMk id="20" creationId="{0501577A-1852-47CB-9C44-F3BE5A6B54B7}"/>
          </ac:spMkLst>
        </pc:spChg>
        <pc:spChg chg="add mod">
          <ac:chgData name="Filipe Sousa Ramalho" userId="b60a02a7-3207-4a19-9419-4eb3f14c24da" providerId="ADAL" clId="{D15918A6-613A-4F3F-8730-471F409E266B}" dt="2019-10-10T14:18:25.284" v="725" actId="1076"/>
          <ac:spMkLst>
            <pc:docMk/>
            <pc:sldMk cId="3107821928" sldId="259"/>
            <ac:spMk id="27" creationId="{76E5067C-251C-4B7C-84C0-B013E1E0FE9E}"/>
          </ac:spMkLst>
        </pc:spChg>
        <pc:spChg chg="add mod">
          <ac:chgData name="Filipe Sousa Ramalho" userId="b60a02a7-3207-4a19-9419-4eb3f14c24da" providerId="ADAL" clId="{D15918A6-613A-4F3F-8730-471F409E266B}" dt="2019-10-10T14:18:25.284" v="725" actId="1076"/>
          <ac:spMkLst>
            <pc:docMk/>
            <pc:sldMk cId="3107821928" sldId="259"/>
            <ac:spMk id="32" creationId="{84E679FD-8985-4866-B95B-CBE4E9086CAF}"/>
          </ac:spMkLst>
        </pc:spChg>
        <pc:spChg chg="add del">
          <ac:chgData name="Filipe Sousa Ramalho" userId="b60a02a7-3207-4a19-9419-4eb3f14c24da" providerId="ADAL" clId="{D15918A6-613A-4F3F-8730-471F409E266B}" dt="2019-10-10T13:21:35.208" v="619"/>
          <ac:spMkLst>
            <pc:docMk/>
            <pc:sldMk cId="3107821928" sldId="259"/>
            <ac:spMk id="33" creationId="{BC876B02-C624-4DE4-82EE-1347B74C04C7}"/>
          </ac:spMkLst>
        </pc:spChg>
        <pc:spChg chg="add mod">
          <ac:chgData name="Filipe Sousa Ramalho" userId="b60a02a7-3207-4a19-9419-4eb3f14c24da" providerId="ADAL" clId="{D15918A6-613A-4F3F-8730-471F409E266B}" dt="2019-10-10T16:26:39.421" v="1743" actId="20577"/>
          <ac:spMkLst>
            <pc:docMk/>
            <pc:sldMk cId="3107821928" sldId="259"/>
            <ac:spMk id="34" creationId="{5BF755EF-C1C7-459B-82B1-B2A7DFC6D4DF}"/>
          </ac:spMkLst>
        </pc:spChg>
        <pc:spChg chg="add">
          <ac:chgData name="Filipe Sousa Ramalho" userId="b60a02a7-3207-4a19-9419-4eb3f14c24da" providerId="ADAL" clId="{D15918A6-613A-4F3F-8730-471F409E266B}" dt="2019-10-10T16:29:10.961" v="1798"/>
          <ac:spMkLst>
            <pc:docMk/>
            <pc:sldMk cId="3107821928" sldId="259"/>
            <ac:spMk id="35" creationId="{7856E4C7-A7DE-4C67-9416-B0610175B8ED}"/>
          </ac:spMkLst>
        </pc:spChg>
        <pc:picChg chg="add del mod">
          <ac:chgData name="Filipe Sousa Ramalho" userId="b60a02a7-3207-4a19-9419-4eb3f14c24da" providerId="ADAL" clId="{D15918A6-613A-4F3F-8730-471F409E266B}" dt="2019-10-10T13:08:36.528" v="365" actId="478"/>
          <ac:picMkLst>
            <pc:docMk/>
            <pc:sldMk cId="3107821928" sldId="259"/>
            <ac:picMk id="5" creationId="{C0611F22-D62B-4F53-A6C6-2F9F934B348C}"/>
          </ac:picMkLst>
        </pc:picChg>
        <pc:picChg chg="add del mod">
          <ac:chgData name="Filipe Sousa Ramalho" userId="b60a02a7-3207-4a19-9419-4eb3f14c24da" providerId="ADAL" clId="{D15918A6-613A-4F3F-8730-471F409E266B}" dt="2019-10-10T13:09:32.215" v="377" actId="478"/>
          <ac:picMkLst>
            <pc:docMk/>
            <pc:sldMk cId="3107821928" sldId="259"/>
            <ac:picMk id="8" creationId="{C5C74FB4-F075-44ED-80A1-51CE2C280FD6}"/>
          </ac:picMkLst>
        </pc:picChg>
        <pc:picChg chg="add del mod">
          <ac:chgData name="Filipe Sousa Ramalho" userId="b60a02a7-3207-4a19-9419-4eb3f14c24da" providerId="ADAL" clId="{D15918A6-613A-4F3F-8730-471F409E266B}" dt="2019-10-10T13:09:23.639" v="374" actId="478"/>
          <ac:picMkLst>
            <pc:docMk/>
            <pc:sldMk cId="3107821928" sldId="259"/>
            <ac:picMk id="11" creationId="{F3FC14CF-ACF5-45D9-BFCC-F01D196DBBA7}"/>
          </ac:picMkLst>
        </pc:picChg>
        <pc:picChg chg="del">
          <ac:chgData name="Filipe Sousa Ramalho" userId="b60a02a7-3207-4a19-9419-4eb3f14c24da" providerId="ADAL" clId="{D15918A6-613A-4F3F-8730-471F409E266B}" dt="2019-10-10T13:06:27.751" v="359" actId="478"/>
          <ac:picMkLst>
            <pc:docMk/>
            <pc:sldMk cId="3107821928" sldId="259"/>
            <ac:picMk id="1026" creationId="{7BB87E41-D8E9-46E5-BBA5-E06F2BD31D67}"/>
          </ac:picMkLst>
        </pc:picChg>
        <pc:cxnChg chg="add mod">
          <ac:chgData name="Filipe Sousa Ramalho" userId="b60a02a7-3207-4a19-9419-4eb3f14c24da" providerId="ADAL" clId="{D15918A6-613A-4F3F-8730-471F409E266B}" dt="2019-10-10T14:18:25.284" v="725" actId="1076"/>
          <ac:cxnSpMkLst>
            <pc:docMk/>
            <pc:sldMk cId="3107821928" sldId="259"/>
            <ac:cxnSpMk id="16" creationId="{B2D2ED2F-5390-4AC3-9513-DC0CD6C4D062}"/>
          </ac:cxnSpMkLst>
        </pc:cxnChg>
        <pc:cxnChg chg="add mod">
          <ac:chgData name="Filipe Sousa Ramalho" userId="b60a02a7-3207-4a19-9419-4eb3f14c24da" providerId="ADAL" clId="{D15918A6-613A-4F3F-8730-471F409E266B}" dt="2019-10-10T14:18:25.284" v="725" actId="1076"/>
          <ac:cxnSpMkLst>
            <pc:docMk/>
            <pc:sldMk cId="3107821928" sldId="259"/>
            <ac:cxnSpMk id="18" creationId="{57BA15A2-6086-42BB-82DA-32B3EDE69A2A}"/>
          </ac:cxnSpMkLst>
        </pc:cxnChg>
        <pc:cxnChg chg="add mod">
          <ac:chgData name="Filipe Sousa Ramalho" userId="b60a02a7-3207-4a19-9419-4eb3f14c24da" providerId="ADAL" clId="{D15918A6-613A-4F3F-8730-471F409E266B}" dt="2019-10-10T14:18:25.284" v="725" actId="1076"/>
          <ac:cxnSpMkLst>
            <pc:docMk/>
            <pc:sldMk cId="3107821928" sldId="259"/>
            <ac:cxnSpMk id="19" creationId="{BCAFB82F-2AB3-48AF-B92D-9D13087BD6B9}"/>
          </ac:cxnSpMkLst>
        </pc:cxnChg>
        <pc:cxnChg chg="add mod">
          <ac:chgData name="Filipe Sousa Ramalho" userId="b60a02a7-3207-4a19-9419-4eb3f14c24da" providerId="ADAL" clId="{D15918A6-613A-4F3F-8730-471F409E266B}" dt="2019-10-10T14:18:25.284" v="725" actId="1076"/>
          <ac:cxnSpMkLst>
            <pc:docMk/>
            <pc:sldMk cId="3107821928" sldId="259"/>
            <ac:cxnSpMk id="21" creationId="{A81A50C3-E089-4D26-A3F2-FAD3A90BF86F}"/>
          </ac:cxnSpMkLst>
        </pc:cxnChg>
        <pc:cxnChg chg="add mod">
          <ac:chgData name="Filipe Sousa Ramalho" userId="b60a02a7-3207-4a19-9419-4eb3f14c24da" providerId="ADAL" clId="{D15918A6-613A-4F3F-8730-471F409E266B}" dt="2019-10-10T14:18:25.284" v="725" actId="1076"/>
          <ac:cxnSpMkLst>
            <pc:docMk/>
            <pc:sldMk cId="3107821928" sldId="259"/>
            <ac:cxnSpMk id="22" creationId="{4EA9DE1C-E375-4141-B667-F1E60CDA021C}"/>
          </ac:cxnSpMkLst>
        </pc:cxnChg>
        <pc:cxnChg chg="add del mod">
          <ac:chgData name="Filipe Sousa Ramalho" userId="b60a02a7-3207-4a19-9419-4eb3f14c24da" providerId="ADAL" clId="{D15918A6-613A-4F3F-8730-471F409E266B}" dt="2019-10-10T13:17:49.200" v="553" actId="478"/>
          <ac:cxnSpMkLst>
            <pc:docMk/>
            <pc:sldMk cId="3107821928" sldId="259"/>
            <ac:cxnSpMk id="23" creationId="{A0704527-EF47-4718-A8F2-A1C0F1859E2B}"/>
          </ac:cxnSpMkLst>
        </pc:cxnChg>
        <pc:cxnChg chg="add del mod">
          <ac:chgData name="Filipe Sousa Ramalho" userId="b60a02a7-3207-4a19-9419-4eb3f14c24da" providerId="ADAL" clId="{D15918A6-613A-4F3F-8730-471F409E266B}" dt="2019-10-10T13:17:49.200" v="553" actId="478"/>
          <ac:cxnSpMkLst>
            <pc:docMk/>
            <pc:sldMk cId="3107821928" sldId="259"/>
            <ac:cxnSpMk id="24" creationId="{F0ED9B85-289E-4AAD-915A-CF76CB9C98E8}"/>
          </ac:cxnSpMkLst>
        </pc:cxnChg>
        <pc:cxnChg chg="add del mod">
          <ac:chgData name="Filipe Sousa Ramalho" userId="b60a02a7-3207-4a19-9419-4eb3f14c24da" providerId="ADAL" clId="{D15918A6-613A-4F3F-8730-471F409E266B}" dt="2019-10-10T13:17:49.200" v="553" actId="478"/>
          <ac:cxnSpMkLst>
            <pc:docMk/>
            <pc:sldMk cId="3107821928" sldId="259"/>
            <ac:cxnSpMk id="25" creationId="{8CCBC3C0-5E80-4639-872E-4E2685F20C41}"/>
          </ac:cxnSpMkLst>
        </pc:cxnChg>
        <pc:cxnChg chg="add mod">
          <ac:chgData name="Filipe Sousa Ramalho" userId="b60a02a7-3207-4a19-9419-4eb3f14c24da" providerId="ADAL" clId="{D15918A6-613A-4F3F-8730-471F409E266B}" dt="2019-10-10T14:18:25.284" v="725" actId="1076"/>
          <ac:cxnSpMkLst>
            <pc:docMk/>
            <pc:sldMk cId="3107821928" sldId="259"/>
            <ac:cxnSpMk id="28" creationId="{0F1ED0C0-1E9C-4F78-A6BB-584BCC14B57C}"/>
          </ac:cxnSpMkLst>
        </pc:cxnChg>
        <pc:cxnChg chg="add mod">
          <ac:chgData name="Filipe Sousa Ramalho" userId="b60a02a7-3207-4a19-9419-4eb3f14c24da" providerId="ADAL" clId="{D15918A6-613A-4F3F-8730-471F409E266B}" dt="2019-10-10T14:18:25.284" v="725" actId="1076"/>
          <ac:cxnSpMkLst>
            <pc:docMk/>
            <pc:sldMk cId="3107821928" sldId="259"/>
            <ac:cxnSpMk id="29" creationId="{A903132A-0C5B-4A9C-958B-6250AC6333B4}"/>
          </ac:cxnSpMkLst>
        </pc:cxnChg>
        <pc:cxnChg chg="add mod">
          <ac:chgData name="Filipe Sousa Ramalho" userId="b60a02a7-3207-4a19-9419-4eb3f14c24da" providerId="ADAL" clId="{D15918A6-613A-4F3F-8730-471F409E266B}" dt="2019-10-10T14:18:25.284" v="725" actId="1076"/>
          <ac:cxnSpMkLst>
            <pc:docMk/>
            <pc:sldMk cId="3107821928" sldId="259"/>
            <ac:cxnSpMk id="30" creationId="{B661FCC1-B275-4B13-B93B-4A05C8927854}"/>
          </ac:cxnSpMkLst>
        </pc:cxnChg>
      </pc:sldChg>
      <pc:sldChg chg="addSp delSp modSp add modNotesTx">
        <pc:chgData name="Filipe Sousa Ramalho" userId="b60a02a7-3207-4a19-9419-4eb3f14c24da" providerId="ADAL" clId="{D15918A6-613A-4F3F-8730-471F409E266B}" dt="2019-10-10T16:29:14.106" v="1802"/>
        <pc:sldMkLst>
          <pc:docMk/>
          <pc:sldMk cId="594574130" sldId="261"/>
        </pc:sldMkLst>
        <pc:spChg chg="mod">
          <ac:chgData name="Filipe Sousa Ramalho" userId="b60a02a7-3207-4a19-9419-4eb3f14c24da" providerId="ADAL" clId="{D15918A6-613A-4F3F-8730-471F409E266B}" dt="2019-10-10T13:43:15.267" v="678" actId="114"/>
          <ac:spMkLst>
            <pc:docMk/>
            <pc:sldMk cId="594574130" sldId="261"/>
            <ac:spMk id="2" creationId="{5F88E169-7C5D-4168-821C-262260A288EB}"/>
          </ac:spMkLst>
        </pc:spChg>
        <pc:spChg chg="del">
          <ac:chgData name="Filipe Sousa Ramalho" userId="b60a02a7-3207-4a19-9419-4eb3f14c24da" providerId="ADAL" clId="{D15918A6-613A-4F3F-8730-471F409E266B}" dt="2019-10-10T16:26:59.670" v="1750" actId="478"/>
          <ac:spMkLst>
            <pc:docMk/>
            <pc:sldMk cId="594574130" sldId="261"/>
            <ac:spMk id="4" creationId="{0ED6B9D8-FC86-4934-9D7B-B2821A3EE908}"/>
          </ac:spMkLst>
        </pc:spChg>
        <pc:spChg chg="add del mod">
          <ac:chgData name="Filipe Sousa Ramalho" userId="b60a02a7-3207-4a19-9419-4eb3f14c24da" providerId="ADAL" clId="{D15918A6-613A-4F3F-8730-471F409E266B}" dt="2019-10-10T13:44:20.309" v="683" actId="478"/>
          <ac:spMkLst>
            <pc:docMk/>
            <pc:sldMk cId="594574130" sldId="261"/>
            <ac:spMk id="6" creationId="{EF8D08F1-AF52-45D9-A2A2-78FE7FF78F68}"/>
          </ac:spMkLst>
        </pc:spChg>
        <pc:spChg chg="add">
          <ac:chgData name="Filipe Sousa Ramalho" userId="b60a02a7-3207-4a19-9419-4eb3f14c24da" providerId="ADAL" clId="{D15918A6-613A-4F3F-8730-471F409E266B}" dt="2019-10-10T16:27:00.037" v="1751"/>
          <ac:spMkLst>
            <pc:docMk/>
            <pc:sldMk cId="594574130" sldId="261"/>
            <ac:spMk id="14" creationId="{F9809E38-D037-4C1A-AA3E-43A2F49529D8}"/>
          </ac:spMkLst>
        </pc:spChg>
        <pc:spChg chg="add">
          <ac:chgData name="Filipe Sousa Ramalho" userId="b60a02a7-3207-4a19-9419-4eb3f14c24da" providerId="ADAL" clId="{D15918A6-613A-4F3F-8730-471F409E266B}" dt="2019-10-10T16:29:14.106" v="1802"/>
          <ac:spMkLst>
            <pc:docMk/>
            <pc:sldMk cId="594574130" sldId="261"/>
            <ac:spMk id="15" creationId="{CBD24B6C-FD1D-4B4C-ACF7-04AAEFEAAD4F}"/>
          </ac:spMkLst>
        </pc:spChg>
        <pc:picChg chg="add del mod">
          <ac:chgData name="Filipe Sousa Ramalho" userId="b60a02a7-3207-4a19-9419-4eb3f14c24da" providerId="ADAL" clId="{D15918A6-613A-4F3F-8730-471F409E266B}" dt="2019-10-10T13:47:23.118" v="687" actId="478"/>
          <ac:picMkLst>
            <pc:docMk/>
            <pc:sldMk cId="594574130" sldId="261"/>
            <ac:picMk id="5" creationId="{B5B36663-2DEF-47B6-B9EF-BC874F489E91}"/>
          </ac:picMkLst>
        </pc:picChg>
        <pc:picChg chg="del">
          <ac:chgData name="Filipe Sousa Ramalho" userId="b60a02a7-3207-4a19-9419-4eb3f14c24da" providerId="ADAL" clId="{D15918A6-613A-4F3F-8730-471F409E266B}" dt="2019-10-10T13:43:17.669" v="679" actId="478"/>
          <ac:picMkLst>
            <pc:docMk/>
            <pc:sldMk cId="594574130" sldId="261"/>
            <ac:picMk id="2050" creationId="{3B9A3BFB-4ACF-4F17-A5F7-976FD18837EA}"/>
          </ac:picMkLst>
        </pc:picChg>
        <pc:picChg chg="add del mod">
          <ac:chgData name="Filipe Sousa Ramalho" userId="b60a02a7-3207-4a19-9419-4eb3f14c24da" providerId="ADAL" clId="{D15918A6-613A-4F3F-8730-471F409E266B}" dt="2019-10-10T13:47:23.118" v="687" actId="478"/>
          <ac:picMkLst>
            <pc:docMk/>
            <pc:sldMk cId="594574130" sldId="261"/>
            <ac:picMk id="4098" creationId="{26E86756-30B0-4FA4-AC54-5D9C88D58B4F}"/>
          </ac:picMkLst>
        </pc:picChg>
        <pc:picChg chg="add del mod">
          <ac:chgData name="Filipe Sousa Ramalho" userId="b60a02a7-3207-4a19-9419-4eb3f14c24da" providerId="ADAL" clId="{D15918A6-613A-4F3F-8730-471F409E266B}" dt="2019-10-10T13:56:21.920" v="704" actId="478"/>
          <ac:picMkLst>
            <pc:docMk/>
            <pc:sldMk cId="594574130" sldId="261"/>
            <ac:picMk id="4100" creationId="{837C3A1C-1764-4EFF-ACA6-3535B2901BE7}"/>
          </ac:picMkLst>
        </pc:picChg>
        <pc:picChg chg="add del mod">
          <ac:chgData name="Filipe Sousa Ramalho" userId="b60a02a7-3207-4a19-9419-4eb3f14c24da" providerId="ADAL" clId="{D15918A6-613A-4F3F-8730-471F409E266B}" dt="2019-10-10T13:56:19.060" v="702" actId="478"/>
          <ac:picMkLst>
            <pc:docMk/>
            <pc:sldMk cId="594574130" sldId="261"/>
            <ac:picMk id="4102" creationId="{DBB683C5-133B-46E3-84B4-CBC1E26ADC8F}"/>
          </ac:picMkLst>
        </pc:picChg>
        <pc:picChg chg="add del mod">
          <ac:chgData name="Filipe Sousa Ramalho" userId="b60a02a7-3207-4a19-9419-4eb3f14c24da" providerId="ADAL" clId="{D15918A6-613A-4F3F-8730-471F409E266B}" dt="2019-10-10T13:56:17.393" v="700" actId="478"/>
          <ac:picMkLst>
            <pc:docMk/>
            <pc:sldMk cId="594574130" sldId="261"/>
            <ac:picMk id="4104" creationId="{5FB3318A-DDEF-4A5D-A00F-BC93DF506EB8}"/>
          </ac:picMkLst>
        </pc:picChg>
        <pc:picChg chg="add mod">
          <ac:chgData name="Filipe Sousa Ramalho" userId="b60a02a7-3207-4a19-9419-4eb3f14c24da" providerId="ADAL" clId="{D15918A6-613A-4F3F-8730-471F409E266B}" dt="2019-10-10T14:18:05.865" v="722" actId="14100"/>
          <ac:picMkLst>
            <pc:docMk/>
            <pc:sldMk cId="594574130" sldId="261"/>
            <ac:picMk id="4106" creationId="{AFD7764D-642D-4723-9A98-1C7994D31AED}"/>
          </ac:picMkLst>
        </pc:picChg>
        <pc:picChg chg="add mod">
          <ac:chgData name="Filipe Sousa Ramalho" userId="b60a02a7-3207-4a19-9419-4eb3f14c24da" providerId="ADAL" clId="{D15918A6-613A-4F3F-8730-471F409E266B}" dt="2019-10-10T14:18:08.228" v="723" actId="14100"/>
          <ac:picMkLst>
            <pc:docMk/>
            <pc:sldMk cId="594574130" sldId="261"/>
            <ac:picMk id="4108" creationId="{5427C3CB-BDC2-40B0-9B37-7931FE5C162A}"/>
          </ac:picMkLst>
        </pc:picChg>
      </pc:sldChg>
      <pc:sldChg chg="addSp delSp modSp add modNotesTx">
        <pc:chgData name="Filipe Sousa Ramalho" userId="b60a02a7-3207-4a19-9419-4eb3f14c24da" providerId="ADAL" clId="{D15918A6-613A-4F3F-8730-471F409E266B}" dt="2019-10-10T16:29:14.697" v="1803"/>
        <pc:sldMkLst>
          <pc:docMk/>
          <pc:sldMk cId="2892641396" sldId="266"/>
        </pc:sldMkLst>
        <pc:spChg chg="mod">
          <ac:chgData name="Filipe Sousa Ramalho" userId="b60a02a7-3207-4a19-9419-4eb3f14c24da" providerId="ADAL" clId="{D15918A6-613A-4F3F-8730-471F409E266B}" dt="2019-10-10T14:37:28.124" v="946" actId="20577"/>
          <ac:spMkLst>
            <pc:docMk/>
            <pc:sldMk cId="2892641396" sldId="266"/>
            <ac:spMk id="2" creationId="{5F88E169-7C5D-4168-821C-262260A288EB}"/>
          </ac:spMkLst>
        </pc:spChg>
        <pc:spChg chg="del">
          <ac:chgData name="Filipe Sousa Ramalho" userId="b60a02a7-3207-4a19-9419-4eb3f14c24da" providerId="ADAL" clId="{D15918A6-613A-4F3F-8730-471F409E266B}" dt="2019-10-10T16:27:04.557" v="1752" actId="478"/>
          <ac:spMkLst>
            <pc:docMk/>
            <pc:sldMk cId="2892641396" sldId="266"/>
            <ac:spMk id="4" creationId="{0ED6B9D8-FC86-4934-9D7B-B2821A3EE908}"/>
          </ac:spMkLst>
        </pc:spChg>
        <pc:spChg chg="add del mod">
          <ac:chgData name="Filipe Sousa Ramalho" userId="b60a02a7-3207-4a19-9419-4eb3f14c24da" providerId="ADAL" clId="{D15918A6-613A-4F3F-8730-471F409E266B}" dt="2019-10-10T14:39:04.580" v="954" actId="478"/>
          <ac:spMkLst>
            <pc:docMk/>
            <pc:sldMk cId="2892641396" sldId="266"/>
            <ac:spMk id="6" creationId="{DCFABBB8-2FF3-46B5-8C6B-25D91F9C516D}"/>
          </ac:spMkLst>
        </pc:spChg>
        <pc:spChg chg="add del mod">
          <ac:chgData name="Filipe Sousa Ramalho" userId="b60a02a7-3207-4a19-9419-4eb3f14c24da" providerId="ADAL" clId="{D15918A6-613A-4F3F-8730-471F409E266B}" dt="2019-10-10T14:39:48.940" v="968" actId="478"/>
          <ac:spMkLst>
            <pc:docMk/>
            <pc:sldMk cId="2892641396" sldId="266"/>
            <ac:spMk id="9" creationId="{A624C516-3FC6-40F7-80AD-6BD7A7842971}"/>
          </ac:spMkLst>
        </pc:spChg>
        <pc:spChg chg="add del mod">
          <ac:chgData name="Filipe Sousa Ramalho" userId="b60a02a7-3207-4a19-9419-4eb3f14c24da" providerId="ADAL" clId="{D15918A6-613A-4F3F-8730-471F409E266B}" dt="2019-10-10T14:39:45.638" v="966" actId="478"/>
          <ac:spMkLst>
            <pc:docMk/>
            <pc:sldMk cId="2892641396" sldId="266"/>
            <ac:spMk id="12" creationId="{0C11A578-DCA8-45D7-B3B3-CD16B589CB7F}"/>
          </ac:spMkLst>
        </pc:spChg>
        <pc:spChg chg="add del mod">
          <ac:chgData name="Filipe Sousa Ramalho" userId="b60a02a7-3207-4a19-9419-4eb3f14c24da" providerId="ADAL" clId="{D15918A6-613A-4F3F-8730-471F409E266B}" dt="2019-10-10T14:39:53.890" v="970" actId="478"/>
          <ac:spMkLst>
            <pc:docMk/>
            <pc:sldMk cId="2892641396" sldId="266"/>
            <ac:spMk id="15" creationId="{55542F10-B14C-411A-A377-A8D7F58E83D1}"/>
          </ac:spMkLst>
        </pc:spChg>
        <pc:spChg chg="add del mod">
          <ac:chgData name="Filipe Sousa Ramalho" userId="b60a02a7-3207-4a19-9419-4eb3f14c24da" providerId="ADAL" clId="{D15918A6-613A-4F3F-8730-471F409E266B}" dt="2019-10-10T14:39:52.751" v="969" actId="478"/>
          <ac:spMkLst>
            <pc:docMk/>
            <pc:sldMk cId="2892641396" sldId="266"/>
            <ac:spMk id="18" creationId="{6F4DD013-8A18-4646-9253-5144F3DC3CED}"/>
          </ac:spMkLst>
        </pc:spChg>
        <pc:spChg chg="add">
          <ac:chgData name="Filipe Sousa Ramalho" userId="b60a02a7-3207-4a19-9419-4eb3f14c24da" providerId="ADAL" clId="{D15918A6-613A-4F3F-8730-471F409E266B}" dt="2019-10-10T16:27:04.859" v="1753"/>
          <ac:spMkLst>
            <pc:docMk/>
            <pc:sldMk cId="2892641396" sldId="266"/>
            <ac:spMk id="21" creationId="{FA549EDA-8B0A-4940-B9D1-8441E212DD8A}"/>
          </ac:spMkLst>
        </pc:spChg>
        <pc:spChg chg="add">
          <ac:chgData name="Filipe Sousa Ramalho" userId="b60a02a7-3207-4a19-9419-4eb3f14c24da" providerId="ADAL" clId="{D15918A6-613A-4F3F-8730-471F409E266B}" dt="2019-10-10T16:29:14.697" v="1803"/>
          <ac:spMkLst>
            <pc:docMk/>
            <pc:sldMk cId="2892641396" sldId="266"/>
            <ac:spMk id="22" creationId="{F3C9C02C-3B9E-4058-BA09-694CF19442BE}"/>
          </ac:spMkLst>
        </pc:spChg>
        <pc:picChg chg="add del mod">
          <ac:chgData name="Filipe Sousa Ramalho" userId="b60a02a7-3207-4a19-9419-4eb3f14c24da" providerId="ADAL" clId="{D15918A6-613A-4F3F-8730-471F409E266B}" dt="2019-10-10T14:39:04.580" v="954" actId="478"/>
          <ac:picMkLst>
            <pc:docMk/>
            <pc:sldMk cId="2892641396" sldId="266"/>
            <ac:picMk id="5" creationId="{29355A5A-7DC5-499C-A071-E4B48F519458}"/>
          </ac:picMkLst>
        </pc:picChg>
        <pc:picChg chg="add mod">
          <ac:chgData name="Filipe Sousa Ramalho" userId="b60a02a7-3207-4a19-9419-4eb3f14c24da" providerId="ADAL" clId="{D15918A6-613A-4F3F-8730-471F409E266B}" dt="2019-10-10T14:49:02.525" v="1105" actId="1076"/>
          <ac:picMkLst>
            <pc:docMk/>
            <pc:sldMk cId="2892641396" sldId="266"/>
            <ac:picMk id="8" creationId="{16730F5B-AB64-4900-9D10-D4D7766A1C4B}"/>
          </ac:picMkLst>
        </pc:picChg>
        <pc:picChg chg="add del mod">
          <ac:chgData name="Filipe Sousa Ramalho" userId="b60a02a7-3207-4a19-9419-4eb3f14c24da" providerId="ADAL" clId="{D15918A6-613A-4F3F-8730-471F409E266B}" dt="2019-10-10T14:39:42.852" v="963" actId="478"/>
          <ac:picMkLst>
            <pc:docMk/>
            <pc:sldMk cId="2892641396" sldId="266"/>
            <ac:picMk id="11" creationId="{3164C968-4FF9-4022-A00E-E9744BA49F35}"/>
          </ac:picMkLst>
        </pc:picChg>
        <pc:picChg chg="add del mod">
          <ac:chgData name="Filipe Sousa Ramalho" userId="b60a02a7-3207-4a19-9419-4eb3f14c24da" providerId="ADAL" clId="{D15918A6-613A-4F3F-8730-471F409E266B}" dt="2019-10-10T14:39:44.277" v="965" actId="478"/>
          <ac:picMkLst>
            <pc:docMk/>
            <pc:sldMk cId="2892641396" sldId="266"/>
            <ac:picMk id="14" creationId="{FB9E4AC4-E32C-417F-8E4B-30CF5083AFD4}"/>
          </ac:picMkLst>
        </pc:picChg>
        <pc:picChg chg="add del mod">
          <ac:chgData name="Filipe Sousa Ramalho" userId="b60a02a7-3207-4a19-9419-4eb3f14c24da" providerId="ADAL" clId="{D15918A6-613A-4F3F-8730-471F409E266B}" dt="2019-10-10T14:39:43.514" v="964" actId="478"/>
          <ac:picMkLst>
            <pc:docMk/>
            <pc:sldMk cId="2892641396" sldId="266"/>
            <ac:picMk id="17" creationId="{E03DD715-51F4-400E-B0E1-FE3CD9FCB564}"/>
          </ac:picMkLst>
        </pc:picChg>
        <pc:picChg chg="del">
          <ac:chgData name="Filipe Sousa Ramalho" userId="b60a02a7-3207-4a19-9419-4eb3f14c24da" providerId="ADAL" clId="{D15918A6-613A-4F3F-8730-471F409E266B}" dt="2019-10-10T14:37:29.250" v="947" actId="478"/>
          <ac:picMkLst>
            <pc:docMk/>
            <pc:sldMk cId="2892641396" sldId="266"/>
            <ac:picMk id="4106" creationId="{AFD7764D-642D-4723-9A98-1C7994D31AED}"/>
          </ac:picMkLst>
        </pc:picChg>
        <pc:picChg chg="del">
          <ac:chgData name="Filipe Sousa Ramalho" userId="b60a02a7-3207-4a19-9419-4eb3f14c24da" providerId="ADAL" clId="{D15918A6-613A-4F3F-8730-471F409E266B}" dt="2019-10-10T14:37:29.740" v="948" actId="478"/>
          <ac:picMkLst>
            <pc:docMk/>
            <pc:sldMk cId="2892641396" sldId="266"/>
            <ac:picMk id="4108" creationId="{5427C3CB-BDC2-40B0-9B37-7931FE5C162A}"/>
          </ac:picMkLst>
        </pc:picChg>
      </pc:sldChg>
      <pc:sldChg chg="addSp delSp modSp add modNotesTx">
        <pc:chgData name="Filipe Sousa Ramalho" userId="b60a02a7-3207-4a19-9419-4eb3f14c24da" providerId="ADAL" clId="{D15918A6-613A-4F3F-8730-471F409E266B}" dt="2019-10-10T16:37:51.764" v="1823" actId="20577"/>
        <pc:sldMkLst>
          <pc:docMk/>
          <pc:sldMk cId="1741899112" sldId="268"/>
        </pc:sldMkLst>
        <pc:spChg chg="mod">
          <ac:chgData name="Filipe Sousa Ramalho" userId="b60a02a7-3207-4a19-9419-4eb3f14c24da" providerId="ADAL" clId="{D15918A6-613A-4F3F-8730-471F409E266B}" dt="2019-10-10T15:59:18.813" v="1376" actId="113"/>
          <ac:spMkLst>
            <pc:docMk/>
            <pc:sldMk cId="1741899112" sldId="268"/>
            <ac:spMk id="2" creationId="{5F88E169-7C5D-4168-821C-262260A288EB}"/>
          </ac:spMkLst>
        </pc:spChg>
        <pc:spChg chg="del">
          <ac:chgData name="Filipe Sousa Ramalho" userId="b60a02a7-3207-4a19-9419-4eb3f14c24da" providerId="ADAL" clId="{D15918A6-613A-4F3F-8730-471F409E266B}" dt="2019-10-10T16:27:12.519" v="1756" actId="478"/>
          <ac:spMkLst>
            <pc:docMk/>
            <pc:sldMk cId="1741899112" sldId="268"/>
            <ac:spMk id="4" creationId="{0ED6B9D8-FC86-4934-9D7B-B2821A3EE908}"/>
          </ac:spMkLst>
        </pc:spChg>
        <pc:spChg chg="add">
          <ac:chgData name="Filipe Sousa Ramalho" userId="b60a02a7-3207-4a19-9419-4eb3f14c24da" providerId="ADAL" clId="{D15918A6-613A-4F3F-8730-471F409E266B}" dt="2019-10-10T16:27:12.818" v="1757"/>
          <ac:spMkLst>
            <pc:docMk/>
            <pc:sldMk cId="1741899112" sldId="268"/>
            <ac:spMk id="13" creationId="{F1A2D28E-4E5F-44FD-95BB-9E2A2A961B78}"/>
          </ac:spMkLst>
        </pc:spChg>
        <pc:spChg chg="add">
          <ac:chgData name="Filipe Sousa Ramalho" userId="b60a02a7-3207-4a19-9419-4eb3f14c24da" providerId="ADAL" clId="{D15918A6-613A-4F3F-8730-471F409E266B}" dt="2019-10-10T16:29:15.892" v="1805"/>
          <ac:spMkLst>
            <pc:docMk/>
            <pc:sldMk cId="1741899112" sldId="268"/>
            <ac:spMk id="14" creationId="{CC4A13D3-A706-4605-BC12-3E519DC5F974}"/>
          </ac:spMkLst>
        </pc:spChg>
        <pc:spChg chg="del mod">
          <ac:chgData name="Filipe Sousa Ramalho" userId="b60a02a7-3207-4a19-9419-4eb3f14c24da" providerId="ADAL" clId="{D15918A6-613A-4F3F-8730-471F409E266B}" dt="2019-10-10T15:59:21.215" v="1377" actId="478"/>
          <ac:spMkLst>
            <pc:docMk/>
            <pc:sldMk cId="1741899112" sldId="268"/>
            <ac:spMk id="30" creationId="{B0B5F44A-E5A1-403F-90CF-F826A56B54C6}"/>
          </ac:spMkLst>
        </pc:spChg>
        <pc:spChg chg="mod">
          <ac:chgData name="Filipe Sousa Ramalho" userId="b60a02a7-3207-4a19-9419-4eb3f14c24da" providerId="ADAL" clId="{D15918A6-613A-4F3F-8730-471F409E266B}" dt="2019-10-10T16:03:00.967" v="1417" actId="1076"/>
          <ac:spMkLst>
            <pc:docMk/>
            <pc:sldMk cId="1741899112" sldId="268"/>
            <ac:spMk id="31" creationId="{2E6D3EE7-2C1E-4256-854E-1071D815D6A4}"/>
          </ac:spMkLst>
        </pc:spChg>
        <pc:spChg chg="mod">
          <ac:chgData name="Filipe Sousa Ramalho" userId="b60a02a7-3207-4a19-9419-4eb3f14c24da" providerId="ADAL" clId="{D15918A6-613A-4F3F-8730-471F409E266B}" dt="2019-10-10T16:03:00.967" v="1417" actId="1076"/>
          <ac:spMkLst>
            <pc:docMk/>
            <pc:sldMk cId="1741899112" sldId="268"/>
            <ac:spMk id="32" creationId="{44FB9565-402B-4FC4-A6AF-FE815B092E3B}"/>
          </ac:spMkLst>
        </pc:spChg>
        <pc:spChg chg="mod">
          <ac:chgData name="Filipe Sousa Ramalho" userId="b60a02a7-3207-4a19-9419-4eb3f14c24da" providerId="ADAL" clId="{D15918A6-613A-4F3F-8730-471F409E266B}" dt="2019-10-10T16:03:00.967" v="1417" actId="1076"/>
          <ac:spMkLst>
            <pc:docMk/>
            <pc:sldMk cId="1741899112" sldId="268"/>
            <ac:spMk id="33" creationId="{F4B738DC-6274-46D7-A810-8746A72D9E99}"/>
          </ac:spMkLst>
        </pc:spChg>
        <pc:picChg chg="mod">
          <ac:chgData name="Filipe Sousa Ramalho" userId="b60a02a7-3207-4a19-9419-4eb3f14c24da" providerId="ADAL" clId="{D15918A6-613A-4F3F-8730-471F409E266B}" dt="2019-10-10T15:59:08.292" v="1368" actId="1076"/>
          <ac:picMkLst>
            <pc:docMk/>
            <pc:sldMk cId="1741899112" sldId="268"/>
            <ac:picMk id="12" creationId="{8BC665B6-85AA-4927-AEB4-854490D2BB51}"/>
          </ac:picMkLst>
        </pc:picChg>
        <pc:picChg chg="mod">
          <ac:chgData name="Filipe Sousa Ramalho" userId="b60a02a7-3207-4a19-9419-4eb3f14c24da" providerId="ADAL" clId="{D15918A6-613A-4F3F-8730-471F409E266B}" dt="2019-10-10T16:03:00.967" v="1417" actId="1076"/>
          <ac:picMkLst>
            <pc:docMk/>
            <pc:sldMk cId="1741899112" sldId="268"/>
            <ac:picMk id="18" creationId="{88A25FA0-6CCA-44FF-8B0F-42483E84EB09}"/>
          </ac:picMkLst>
        </pc:picChg>
        <pc:picChg chg="mod">
          <ac:chgData name="Filipe Sousa Ramalho" userId="b60a02a7-3207-4a19-9419-4eb3f14c24da" providerId="ADAL" clId="{D15918A6-613A-4F3F-8730-471F409E266B}" dt="2019-10-10T16:03:00.967" v="1417" actId="1076"/>
          <ac:picMkLst>
            <pc:docMk/>
            <pc:sldMk cId="1741899112" sldId="268"/>
            <ac:picMk id="24" creationId="{73CB40BE-5BED-400E-AAB7-1583D4B29062}"/>
          </ac:picMkLst>
        </pc:picChg>
        <pc:picChg chg="mod">
          <ac:chgData name="Filipe Sousa Ramalho" userId="b60a02a7-3207-4a19-9419-4eb3f14c24da" providerId="ADAL" clId="{D15918A6-613A-4F3F-8730-471F409E266B}" dt="2019-10-10T16:03:00.967" v="1417" actId="1076"/>
          <ac:picMkLst>
            <pc:docMk/>
            <pc:sldMk cId="1741899112" sldId="268"/>
            <ac:picMk id="27" creationId="{25EF81B5-94C4-422B-9193-741C3141950A}"/>
          </ac:picMkLst>
        </pc:picChg>
      </pc:sldChg>
      <pc:sldChg chg="addSp delSp modSp add modNotesTx">
        <pc:chgData name="Filipe Sousa Ramalho" userId="b60a02a7-3207-4a19-9419-4eb3f14c24da" providerId="ADAL" clId="{D15918A6-613A-4F3F-8730-471F409E266B}" dt="2019-10-10T16:37:59.581" v="1828" actId="20577"/>
        <pc:sldMkLst>
          <pc:docMk/>
          <pc:sldMk cId="19594113" sldId="272"/>
        </pc:sldMkLst>
        <pc:spChg chg="mod">
          <ac:chgData name="Filipe Sousa Ramalho" userId="b60a02a7-3207-4a19-9419-4eb3f14c24da" providerId="ADAL" clId="{D15918A6-613A-4F3F-8730-471F409E266B}" dt="2019-10-10T16:06:19.867" v="1523" actId="20577"/>
          <ac:spMkLst>
            <pc:docMk/>
            <pc:sldMk cId="19594113" sldId="272"/>
            <ac:spMk id="2" creationId="{5F88E169-7C5D-4168-821C-262260A288EB}"/>
          </ac:spMkLst>
        </pc:spChg>
        <pc:spChg chg="del">
          <ac:chgData name="Filipe Sousa Ramalho" userId="b60a02a7-3207-4a19-9419-4eb3f14c24da" providerId="ADAL" clId="{D15918A6-613A-4F3F-8730-471F409E266B}" dt="2019-10-10T16:27:30.282" v="1766" actId="478"/>
          <ac:spMkLst>
            <pc:docMk/>
            <pc:sldMk cId="19594113" sldId="272"/>
            <ac:spMk id="4" creationId="{0ED6B9D8-FC86-4934-9D7B-B2821A3EE908}"/>
          </ac:spMkLst>
        </pc:spChg>
        <pc:spChg chg="add del mod">
          <ac:chgData name="Filipe Sousa Ramalho" userId="b60a02a7-3207-4a19-9419-4eb3f14c24da" providerId="ADAL" clId="{D15918A6-613A-4F3F-8730-471F409E266B}" dt="2019-10-10T16:08:30.539" v="1530" actId="478"/>
          <ac:spMkLst>
            <pc:docMk/>
            <pc:sldMk cId="19594113" sldId="272"/>
            <ac:spMk id="6" creationId="{3C019AEC-ACC2-495E-B103-10592E1FF555}"/>
          </ac:spMkLst>
        </pc:spChg>
        <pc:spChg chg="add">
          <ac:chgData name="Filipe Sousa Ramalho" userId="b60a02a7-3207-4a19-9419-4eb3f14c24da" providerId="ADAL" clId="{D15918A6-613A-4F3F-8730-471F409E266B}" dt="2019-10-10T16:27:30.519" v="1767"/>
          <ac:spMkLst>
            <pc:docMk/>
            <pc:sldMk cId="19594113" sldId="272"/>
            <ac:spMk id="14" creationId="{32574FD3-413A-42BE-8FC0-9DE86B2B628A}"/>
          </ac:spMkLst>
        </pc:spChg>
        <pc:spChg chg="add">
          <ac:chgData name="Filipe Sousa Ramalho" userId="b60a02a7-3207-4a19-9419-4eb3f14c24da" providerId="ADAL" clId="{D15918A6-613A-4F3F-8730-471F409E266B}" dt="2019-10-10T16:29:19.197" v="1810"/>
          <ac:spMkLst>
            <pc:docMk/>
            <pc:sldMk cId="19594113" sldId="272"/>
            <ac:spMk id="15" creationId="{9C7FD52E-7F55-4F92-8996-2DEDBF9258C9}"/>
          </ac:spMkLst>
        </pc:spChg>
        <pc:spChg chg="del">
          <ac:chgData name="Filipe Sousa Ramalho" userId="b60a02a7-3207-4a19-9419-4eb3f14c24da" providerId="ADAL" clId="{D15918A6-613A-4F3F-8730-471F409E266B}" dt="2019-10-10T16:06:12.051" v="1507" actId="478"/>
          <ac:spMkLst>
            <pc:docMk/>
            <pc:sldMk cId="19594113" sldId="272"/>
            <ac:spMk id="20" creationId="{411908B1-6206-4B47-8B0D-D4B660D048DC}"/>
          </ac:spMkLst>
        </pc:spChg>
        <pc:spChg chg="del">
          <ac:chgData name="Filipe Sousa Ramalho" userId="b60a02a7-3207-4a19-9419-4eb3f14c24da" providerId="ADAL" clId="{D15918A6-613A-4F3F-8730-471F409E266B}" dt="2019-10-10T16:06:10.842" v="1506" actId="478"/>
          <ac:spMkLst>
            <pc:docMk/>
            <pc:sldMk cId="19594113" sldId="272"/>
            <ac:spMk id="23" creationId="{F6F18466-EE01-49E7-AD49-3C224CE2EEB9}"/>
          </ac:spMkLst>
        </pc:spChg>
        <pc:spChg chg="del">
          <ac:chgData name="Filipe Sousa Ramalho" userId="b60a02a7-3207-4a19-9419-4eb3f14c24da" providerId="ADAL" clId="{D15918A6-613A-4F3F-8730-471F409E266B}" dt="2019-10-10T16:06:10.842" v="1506" actId="478"/>
          <ac:spMkLst>
            <pc:docMk/>
            <pc:sldMk cId="19594113" sldId="272"/>
            <ac:spMk id="25" creationId="{6E830912-3731-4210-9FEC-4BC4F57000D8}"/>
          </ac:spMkLst>
        </pc:spChg>
        <pc:picChg chg="add mod">
          <ac:chgData name="Filipe Sousa Ramalho" userId="b60a02a7-3207-4a19-9419-4eb3f14c24da" providerId="ADAL" clId="{D15918A6-613A-4F3F-8730-471F409E266B}" dt="2019-10-10T16:08:32.458" v="1531" actId="1076"/>
          <ac:picMkLst>
            <pc:docMk/>
            <pc:sldMk cId="19594113" sldId="272"/>
            <ac:picMk id="5" creationId="{0639109F-682E-4160-A9A1-B68B127D0AF5}"/>
          </ac:picMkLst>
        </pc:picChg>
        <pc:picChg chg="del">
          <ac:chgData name="Filipe Sousa Ramalho" userId="b60a02a7-3207-4a19-9419-4eb3f14c24da" providerId="ADAL" clId="{D15918A6-613A-4F3F-8730-471F409E266B}" dt="2019-10-10T16:06:10.842" v="1506" actId="478"/>
          <ac:picMkLst>
            <pc:docMk/>
            <pc:sldMk cId="19594113" sldId="272"/>
            <ac:picMk id="18" creationId="{88A25FA0-6CCA-44FF-8B0F-42483E84EB09}"/>
          </ac:picMkLst>
        </pc:picChg>
        <pc:picChg chg="del">
          <ac:chgData name="Filipe Sousa Ramalho" userId="b60a02a7-3207-4a19-9419-4eb3f14c24da" providerId="ADAL" clId="{D15918A6-613A-4F3F-8730-471F409E266B}" dt="2019-10-10T16:06:12.051" v="1507" actId="478"/>
          <ac:picMkLst>
            <pc:docMk/>
            <pc:sldMk cId="19594113" sldId="272"/>
            <ac:picMk id="19" creationId="{7B5F7855-5027-4D8A-B615-ADD07945EFAD}"/>
          </ac:picMkLst>
        </pc:picChg>
        <pc:picChg chg="del">
          <ac:chgData name="Filipe Sousa Ramalho" userId="b60a02a7-3207-4a19-9419-4eb3f14c24da" providerId="ADAL" clId="{D15918A6-613A-4F3F-8730-471F409E266B}" dt="2019-10-10T16:06:10.842" v="1506" actId="478"/>
          <ac:picMkLst>
            <pc:docMk/>
            <pc:sldMk cId="19594113" sldId="272"/>
            <ac:picMk id="22" creationId="{8D8B6152-9A97-49D8-9209-A612EEF27AEA}"/>
          </ac:picMkLst>
        </pc:picChg>
        <pc:picChg chg="del">
          <ac:chgData name="Filipe Sousa Ramalho" userId="b60a02a7-3207-4a19-9419-4eb3f14c24da" providerId="ADAL" clId="{D15918A6-613A-4F3F-8730-471F409E266B}" dt="2019-10-10T16:06:10.842" v="1506" actId="478"/>
          <ac:picMkLst>
            <pc:docMk/>
            <pc:sldMk cId="19594113" sldId="272"/>
            <ac:picMk id="24" creationId="{73CB40BE-5BED-400E-AAB7-1583D4B29062}"/>
          </ac:picMkLst>
        </pc:picChg>
      </pc:sldChg>
      <pc:sldChg chg="add modNotesTx">
        <pc:chgData name="Filipe Sousa Ramalho" userId="b60a02a7-3207-4a19-9419-4eb3f14c24da" providerId="ADAL" clId="{D15918A6-613A-4F3F-8730-471F409E266B}" dt="2019-10-10T16:38:00.810" v="1829" actId="20577"/>
        <pc:sldMkLst>
          <pc:docMk/>
          <pc:sldMk cId="62312252" sldId="290"/>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CB95A074-7851-416E-95C9-4F4C4617A532}"/>
              </a:ext>
            </a:extLst>
          </p:cNvPr>
          <p:cNvSpPr>
            <a:spLocks noGrp="1"/>
          </p:cNvSpPr>
          <p:nvPr>
            <p:ph type="hdr" sz="quarter"/>
          </p:nvPr>
        </p:nvSpPr>
        <p:spPr>
          <a:xfrm>
            <a:off x="0" y="1"/>
            <a:ext cx="2980055" cy="484515"/>
          </a:xfrm>
          <a:prstGeom prst="rect">
            <a:avLst/>
          </a:prstGeom>
        </p:spPr>
        <p:txBody>
          <a:bodyPr vert="horz" lIns="94476" tIns="47238" rIns="94476" bIns="47238" rtlCol="0"/>
          <a:lstStyle>
            <a:lvl1pPr algn="l">
              <a:defRPr sz="1200"/>
            </a:lvl1pPr>
          </a:lstStyle>
          <a:p>
            <a:endParaRPr lang="de-DE"/>
          </a:p>
        </p:txBody>
      </p:sp>
      <p:sp>
        <p:nvSpPr>
          <p:cNvPr id="3" name="Datumsplatzhalter 2">
            <a:extLst>
              <a:ext uri="{FF2B5EF4-FFF2-40B4-BE49-F238E27FC236}">
                <a16:creationId xmlns:a16="http://schemas.microsoft.com/office/drawing/2014/main" id="{9835848B-CE26-403E-A7B1-C5E1F5C9A092}"/>
              </a:ext>
            </a:extLst>
          </p:cNvPr>
          <p:cNvSpPr>
            <a:spLocks noGrp="1"/>
          </p:cNvSpPr>
          <p:nvPr>
            <p:ph type="dt" sz="quarter" idx="1"/>
          </p:nvPr>
        </p:nvSpPr>
        <p:spPr>
          <a:xfrm>
            <a:off x="3895404" y="1"/>
            <a:ext cx="2980055" cy="484515"/>
          </a:xfrm>
          <a:prstGeom prst="rect">
            <a:avLst/>
          </a:prstGeom>
        </p:spPr>
        <p:txBody>
          <a:bodyPr vert="horz" lIns="94476" tIns="47238" rIns="94476" bIns="47238" rtlCol="0"/>
          <a:lstStyle>
            <a:lvl1pPr algn="r">
              <a:defRPr sz="1200"/>
            </a:lvl1pPr>
          </a:lstStyle>
          <a:p>
            <a:fld id="{3FF5B987-B08C-42DC-827E-126C2163F699}" type="datetimeFigureOut">
              <a:rPr lang="de-DE" smtClean="0"/>
              <a:t>09.12.2019</a:t>
            </a:fld>
            <a:endParaRPr lang="de-DE"/>
          </a:p>
        </p:txBody>
      </p:sp>
      <p:sp>
        <p:nvSpPr>
          <p:cNvPr id="4" name="Fußzeilenplatzhalter 3">
            <a:extLst>
              <a:ext uri="{FF2B5EF4-FFF2-40B4-BE49-F238E27FC236}">
                <a16:creationId xmlns:a16="http://schemas.microsoft.com/office/drawing/2014/main" id="{00F13ED6-C0BB-4D84-B71B-ADCCBCE56AD7}"/>
              </a:ext>
            </a:extLst>
          </p:cNvPr>
          <p:cNvSpPr>
            <a:spLocks noGrp="1"/>
          </p:cNvSpPr>
          <p:nvPr>
            <p:ph type="ftr" sz="quarter" idx="2"/>
          </p:nvPr>
        </p:nvSpPr>
        <p:spPr>
          <a:xfrm>
            <a:off x="0" y="9172249"/>
            <a:ext cx="2980055" cy="484514"/>
          </a:xfrm>
          <a:prstGeom prst="rect">
            <a:avLst/>
          </a:prstGeom>
        </p:spPr>
        <p:txBody>
          <a:bodyPr vert="horz" lIns="94476" tIns="47238" rIns="94476" bIns="47238"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B9F7F03E-866D-40D8-9C2B-34FA629A26EA}"/>
              </a:ext>
            </a:extLst>
          </p:cNvPr>
          <p:cNvSpPr>
            <a:spLocks noGrp="1"/>
          </p:cNvSpPr>
          <p:nvPr>
            <p:ph type="sldNum" sz="quarter" idx="3"/>
          </p:nvPr>
        </p:nvSpPr>
        <p:spPr>
          <a:xfrm>
            <a:off x="3895404" y="9172249"/>
            <a:ext cx="2980055" cy="484514"/>
          </a:xfrm>
          <a:prstGeom prst="rect">
            <a:avLst/>
          </a:prstGeom>
        </p:spPr>
        <p:txBody>
          <a:bodyPr vert="horz" lIns="94476" tIns="47238" rIns="94476" bIns="47238" rtlCol="0" anchor="b"/>
          <a:lstStyle>
            <a:lvl1pPr algn="r">
              <a:defRPr sz="1200"/>
            </a:lvl1pPr>
          </a:lstStyle>
          <a:p>
            <a:fld id="{EB5AA24B-900C-45C9-9C23-A862A5ABD928}" type="slidenum">
              <a:rPr lang="de-DE" smtClean="0"/>
              <a:t>‹#›</a:t>
            </a:fld>
            <a:endParaRPr lang="de-DE"/>
          </a:p>
        </p:txBody>
      </p:sp>
    </p:spTree>
    <p:extLst>
      <p:ext uri="{BB962C8B-B14F-4D97-AF65-F5344CB8AC3E}">
        <p14:creationId xmlns:p14="http://schemas.microsoft.com/office/powerpoint/2010/main" val="137196718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24.png>
</file>

<file path=ppt/media/image25.jpe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1"/>
            <a:ext cx="2980055" cy="484515"/>
          </a:xfrm>
          <a:prstGeom prst="rect">
            <a:avLst/>
          </a:prstGeom>
        </p:spPr>
        <p:txBody>
          <a:bodyPr vert="horz" lIns="94476" tIns="47238" rIns="94476" bIns="47238" rtlCol="0"/>
          <a:lstStyle>
            <a:lvl1pPr algn="l">
              <a:defRPr sz="1200"/>
            </a:lvl1pPr>
          </a:lstStyle>
          <a:p>
            <a:endParaRPr lang="de-DE"/>
          </a:p>
        </p:txBody>
      </p:sp>
      <p:sp>
        <p:nvSpPr>
          <p:cNvPr id="3" name="Datumsplatzhalter 2"/>
          <p:cNvSpPr>
            <a:spLocks noGrp="1"/>
          </p:cNvSpPr>
          <p:nvPr>
            <p:ph type="dt" idx="1"/>
          </p:nvPr>
        </p:nvSpPr>
        <p:spPr>
          <a:xfrm>
            <a:off x="3895404" y="1"/>
            <a:ext cx="2980055" cy="484515"/>
          </a:xfrm>
          <a:prstGeom prst="rect">
            <a:avLst/>
          </a:prstGeom>
        </p:spPr>
        <p:txBody>
          <a:bodyPr vert="horz" lIns="94476" tIns="47238" rIns="94476" bIns="47238" rtlCol="0"/>
          <a:lstStyle>
            <a:lvl1pPr algn="r">
              <a:defRPr sz="1200"/>
            </a:lvl1pPr>
          </a:lstStyle>
          <a:p>
            <a:fld id="{DA0F9FCE-2222-4821-A846-A30A3261DCEA}" type="datetimeFigureOut">
              <a:rPr lang="de-DE" smtClean="0"/>
              <a:t>09.12.2019</a:t>
            </a:fld>
            <a:endParaRPr lang="de-DE"/>
          </a:p>
        </p:txBody>
      </p:sp>
      <p:sp>
        <p:nvSpPr>
          <p:cNvPr id="4" name="Folienbildplatzhalter 3"/>
          <p:cNvSpPr>
            <a:spLocks noGrp="1" noRot="1" noChangeAspect="1"/>
          </p:cNvSpPr>
          <p:nvPr>
            <p:ph type="sldImg" idx="2"/>
          </p:nvPr>
        </p:nvSpPr>
        <p:spPr>
          <a:xfrm>
            <a:off x="542925" y="1206500"/>
            <a:ext cx="5791200" cy="3259138"/>
          </a:xfrm>
          <a:prstGeom prst="rect">
            <a:avLst/>
          </a:prstGeom>
          <a:noFill/>
          <a:ln w="12700">
            <a:solidFill>
              <a:prstClr val="black"/>
            </a:solidFill>
          </a:ln>
        </p:spPr>
        <p:txBody>
          <a:bodyPr vert="horz" lIns="94476" tIns="47238" rIns="94476" bIns="47238" rtlCol="0" anchor="ctr"/>
          <a:lstStyle/>
          <a:p>
            <a:endParaRPr lang="de-DE"/>
          </a:p>
        </p:txBody>
      </p:sp>
      <p:sp>
        <p:nvSpPr>
          <p:cNvPr id="5" name="Notizenplatzhalter 4"/>
          <p:cNvSpPr>
            <a:spLocks noGrp="1"/>
          </p:cNvSpPr>
          <p:nvPr>
            <p:ph type="body" sz="quarter" idx="3"/>
          </p:nvPr>
        </p:nvSpPr>
        <p:spPr>
          <a:xfrm>
            <a:off x="687705" y="4647317"/>
            <a:ext cx="5501640" cy="3802351"/>
          </a:xfrm>
          <a:prstGeom prst="rect">
            <a:avLst/>
          </a:prstGeom>
        </p:spPr>
        <p:txBody>
          <a:bodyPr vert="horz" lIns="94476" tIns="47238" rIns="94476" bIns="47238"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9172249"/>
            <a:ext cx="2980055" cy="484514"/>
          </a:xfrm>
          <a:prstGeom prst="rect">
            <a:avLst/>
          </a:prstGeom>
        </p:spPr>
        <p:txBody>
          <a:bodyPr vert="horz" lIns="94476" tIns="47238" rIns="94476" bIns="47238" rtlCol="0" anchor="b"/>
          <a:lstStyle>
            <a:lvl1pPr algn="l">
              <a:defRPr sz="1200"/>
            </a:lvl1pPr>
          </a:lstStyle>
          <a:p>
            <a:endParaRPr lang="de-DE"/>
          </a:p>
        </p:txBody>
      </p:sp>
      <p:sp>
        <p:nvSpPr>
          <p:cNvPr id="7" name="Foliennummernplatzhalter 6"/>
          <p:cNvSpPr>
            <a:spLocks noGrp="1"/>
          </p:cNvSpPr>
          <p:nvPr>
            <p:ph type="sldNum" sz="quarter" idx="5"/>
          </p:nvPr>
        </p:nvSpPr>
        <p:spPr>
          <a:xfrm>
            <a:off x="3895404" y="9172249"/>
            <a:ext cx="2980055" cy="484514"/>
          </a:xfrm>
          <a:prstGeom prst="rect">
            <a:avLst/>
          </a:prstGeom>
        </p:spPr>
        <p:txBody>
          <a:bodyPr vert="horz" lIns="94476" tIns="47238" rIns="94476" bIns="47238" rtlCol="0" anchor="b"/>
          <a:lstStyle>
            <a:lvl1pPr algn="r">
              <a:defRPr sz="1200"/>
            </a:lvl1pPr>
          </a:lstStyle>
          <a:p>
            <a:fld id="{F71219C9-E9E0-40CB-8F64-92D9E703E3E0}" type="slidenum">
              <a:rPr lang="de-DE" smtClean="0"/>
              <a:t>‹#›</a:t>
            </a:fld>
            <a:endParaRPr lang="de-DE"/>
          </a:p>
        </p:txBody>
      </p:sp>
    </p:spTree>
    <p:extLst>
      <p:ext uri="{BB962C8B-B14F-4D97-AF65-F5344CB8AC3E}">
        <p14:creationId xmlns:p14="http://schemas.microsoft.com/office/powerpoint/2010/main" val="436501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1</a:t>
            </a:fld>
            <a:endParaRPr lang="de-DE"/>
          </a:p>
        </p:txBody>
      </p:sp>
    </p:spTree>
    <p:extLst>
      <p:ext uri="{BB962C8B-B14F-4D97-AF65-F5344CB8AC3E}">
        <p14:creationId xmlns:p14="http://schemas.microsoft.com/office/powerpoint/2010/main" val="10060917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err="1"/>
              <a:t>Gundlagenforschung</a:t>
            </a:r>
            <a:r>
              <a:rPr lang="de-DE"/>
              <a:t>, erhofft mehr Informationen zu </a:t>
            </a:r>
            <a:r>
              <a:rPr lang="de-DE" err="1"/>
              <a:t>sammlen</a:t>
            </a:r>
            <a:r>
              <a:rPr lang="de-DE"/>
              <a:t> </a:t>
            </a:r>
          </a:p>
          <a:p>
            <a:r>
              <a:rPr lang="de-DE"/>
              <a:t>Können andere Dinge erklären, vor allem um unser Universum </a:t>
            </a:r>
          </a:p>
          <a:p>
            <a:r>
              <a:rPr lang="de-DE"/>
              <a:t>Hinweis auf etwas Größeres</a:t>
            </a:r>
          </a:p>
          <a:p>
            <a:r>
              <a:rPr lang="de-DE"/>
              <a:t>4% Materie wie Atome, 23% dunkle Materie und 73% dunkle Energie. Sehr wenig bekannt, über </a:t>
            </a:r>
            <a:r>
              <a:rPr lang="de-DE" err="1"/>
              <a:t>Neutrinofośrschung</a:t>
            </a:r>
            <a:r>
              <a:rPr lang="de-DE"/>
              <a:t> </a:t>
            </a:r>
            <a:r>
              <a:rPr lang="de-DE" err="1"/>
              <a:t>merh</a:t>
            </a:r>
            <a:r>
              <a:rPr lang="de-DE"/>
              <a:t> </a:t>
            </a:r>
            <a:r>
              <a:rPr lang="de-DE" err="1"/>
              <a:t>heruasfinden</a:t>
            </a:r>
            <a:r>
              <a:rPr lang="de-DE"/>
              <a:t> oder allgemeine </a:t>
            </a:r>
            <a:r>
              <a:rPr lang="de-DE" err="1"/>
              <a:t>Reletivitätstheorie</a:t>
            </a:r>
            <a:r>
              <a:rPr lang="de-DE"/>
              <a:t>   </a:t>
            </a:r>
          </a:p>
          <a:p>
            <a:r>
              <a:rPr lang="de-DE" err="1"/>
              <a:t>Kausalitätskette</a:t>
            </a:r>
            <a:r>
              <a:rPr lang="de-DE"/>
              <a:t> von Erforschungen </a:t>
            </a:r>
          </a:p>
        </p:txBody>
      </p:sp>
      <p:sp>
        <p:nvSpPr>
          <p:cNvPr id="4" name="Foliennummernplatzhalter 3"/>
          <p:cNvSpPr>
            <a:spLocks noGrp="1"/>
          </p:cNvSpPr>
          <p:nvPr>
            <p:ph type="sldNum" sz="quarter" idx="5"/>
          </p:nvPr>
        </p:nvSpPr>
        <p:spPr/>
        <p:txBody>
          <a:bodyPr/>
          <a:lstStyle/>
          <a:p>
            <a:fld id="{F71219C9-E9E0-40CB-8F64-92D9E703E3E0}" type="slidenum">
              <a:rPr lang="de-DE" smtClean="0"/>
              <a:t>10</a:t>
            </a:fld>
            <a:endParaRPr lang="de-DE"/>
          </a:p>
        </p:txBody>
      </p:sp>
    </p:spTree>
    <p:extLst>
      <p:ext uri="{BB962C8B-B14F-4D97-AF65-F5344CB8AC3E}">
        <p14:creationId xmlns:p14="http://schemas.microsoft.com/office/powerpoint/2010/main" val="22414090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Detektor vergrößern, höhere Detektionswahrscheinlichkeit, zu teuer</a:t>
            </a:r>
          </a:p>
          <a:p>
            <a:r>
              <a:rPr lang="de-DE"/>
              <a:t>Weiterhin gute Zusammenarbeit mit anderen </a:t>
            </a:r>
            <a:r>
              <a:rPr lang="de-DE" err="1"/>
              <a:t>Forschungseinrichtugen</a:t>
            </a:r>
            <a:r>
              <a:rPr lang="de-DE"/>
              <a:t>, Fermi</a:t>
            </a:r>
          </a:p>
          <a:p>
            <a:r>
              <a:rPr lang="de-DE"/>
              <a:t>Mehr Forschungsaspekte, Nachweis magnetischer Monopole </a:t>
            </a:r>
          </a:p>
          <a:p>
            <a:r>
              <a:rPr lang="de-DE"/>
              <a:t>2013 schon erste Pläne. Das Akronym PINGU steht für “</a:t>
            </a:r>
            <a:r>
              <a:rPr lang="de-DE" err="1"/>
              <a:t>PrecisionIceCube</a:t>
            </a:r>
            <a:r>
              <a:rPr lang="de-DE"/>
              <a:t> Next Generation Upgrade“ </a:t>
            </a:r>
          </a:p>
          <a:p>
            <a:endParaRPr lang="de-DE"/>
          </a:p>
          <a:p>
            <a:r>
              <a:rPr lang="de-DE"/>
              <a:t>. Wie bereits widerlegt wurde, besitzen </a:t>
            </a:r>
            <a:r>
              <a:rPr lang="de-DE" err="1"/>
              <a:t>Neutrinos</a:t>
            </a:r>
            <a:r>
              <a:rPr lang="de-DE"/>
              <a:t>, entgegen der ursprünglichenAnnahme, eine Masse. Jedoch weiß man nicht, welche Masse genau ein Neutrino hat. Bisher ist man lediglich im Stande zu sagen, dass die Masse eines </a:t>
            </a:r>
            <a:r>
              <a:rPr lang="de-DE" err="1"/>
              <a:t>Neutrinos</a:t>
            </a:r>
            <a:r>
              <a:rPr lang="de-DE"/>
              <a:t> kleiner als &lt; 4·10-36 kg ist. Mit PINGU soll die genaue Masse bestimmt werden beziehungsweise die sogenannte </a:t>
            </a:r>
            <a:r>
              <a:rPr lang="de-DE" err="1"/>
              <a:t>NeuTrinomassenhierachie</a:t>
            </a:r>
            <a:r>
              <a:rPr lang="de-DE"/>
              <a:t>, </a:t>
            </a:r>
            <a:r>
              <a:rPr lang="de-DE" err="1"/>
              <a:t>Neutrinos</a:t>
            </a:r>
            <a:r>
              <a:rPr lang="de-DE"/>
              <a:t> sollen nah Masse geordnet werden über </a:t>
            </a:r>
            <a:r>
              <a:rPr lang="de-DE" err="1"/>
              <a:t>Neutrinooszillationen</a:t>
            </a:r>
            <a:r>
              <a:rPr lang="de-DE"/>
              <a:t> mit geringer Schwellenenergie </a:t>
            </a:r>
          </a:p>
          <a:p>
            <a:endParaRPr lang="de-DE"/>
          </a:p>
          <a:p>
            <a:r>
              <a:rPr lang="de-DE"/>
              <a:t>Größer als DeepCore Bereich, auch Technik sollte beibehalten werden, </a:t>
            </a:r>
            <a:r>
              <a:rPr lang="de-DE" err="1"/>
              <a:t>Eletronik</a:t>
            </a:r>
            <a:r>
              <a:rPr lang="de-DE"/>
              <a:t> und Software verbessern </a:t>
            </a:r>
          </a:p>
          <a:p>
            <a:r>
              <a:rPr lang="de-DE"/>
              <a:t>Zusammensetzung der kosmischen Höhenstrahlung, Prognosen besagen, dass 2 Jahren </a:t>
            </a:r>
            <a:r>
              <a:rPr lang="de-DE" err="1"/>
              <a:t>Massse</a:t>
            </a:r>
            <a:r>
              <a:rPr lang="de-DE"/>
              <a:t> </a:t>
            </a:r>
            <a:r>
              <a:rPr lang="de-DE" err="1"/>
              <a:t>definieert</a:t>
            </a:r>
            <a:r>
              <a:rPr lang="de-DE"/>
              <a:t> ist, 10 Jahre </a:t>
            </a:r>
            <a:r>
              <a:rPr lang="de-DE" err="1"/>
              <a:t>Zusammenstzung</a:t>
            </a:r>
            <a:r>
              <a:rPr lang="de-DE"/>
              <a:t> des Erdkerns, mittlerweile bewilligt </a:t>
            </a:r>
          </a:p>
        </p:txBody>
      </p:sp>
      <p:sp>
        <p:nvSpPr>
          <p:cNvPr id="4" name="Foliennummernplatzhalter 3"/>
          <p:cNvSpPr>
            <a:spLocks noGrp="1"/>
          </p:cNvSpPr>
          <p:nvPr>
            <p:ph type="sldNum" sz="quarter" idx="5"/>
          </p:nvPr>
        </p:nvSpPr>
        <p:spPr/>
        <p:txBody>
          <a:bodyPr/>
          <a:lstStyle/>
          <a:p>
            <a:fld id="{F71219C9-E9E0-40CB-8F64-92D9E703E3E0}" type="slidenum">
              <a:rPr lang="de-DE" smtClean="0"/>
              <a:t>11</a:t>
            </a:fld>
            <a:endParaRPr lang="de-DE"/>
          </a:p>
        </p:txBody>
      </p:sp>
    </p:spTree>
    <p:extLst>
      <p:ext uri="{BB962C8B-B14F-4D97-AF65-F5344CB8AC3E}">
        <p14:creationId xmlns:p14="http://schemas.microsoft.com/office/powerpoint/2010/main" val="7231556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Seit 9 Jahren in Betrieb, viele Messungen und Beobachtungen </a:t>
            </a:r>
          </a:p>
          <a:p>
            <a:r>
              <a:rPr lang="de-DE"/>
              <a:t>Hat sich bewährt, viele Erfolge und Erkenntnisse, spricht für Beibehaltung der Foschung </a:t>
            </a:r>
          </a:p>
          <a:p>
            <a:r>
              <a:rPr lang="de-DE"/>
              <a:t> Die neuen DOMs sollen auch effektiver sein als die DOMs, welche vorher verwendet wurden. Es sollen nun mehr </a:t>
            </a:r>
            <a:r>
              <a:rPr lang="de-DE" err="1"/>
              <a:t>Photomultipler</a:t>
            </a:r>
            <a:r>
              <a:rPr lang="de-DE"/>
              <a:t> verwendet werden in einem </a:t>
            </a:r>
            <a:r>
              <a:rPr lang="de-DE" err="1"/>
              <a:t>DOM.Zum</a:t>
            </a:r>
            <a:r>
              <a:rPr lang="de-DE"/>
              <a:t> anderen gibt es nun auch eine Neuerung, nämlich “</a:t>
            </a:r>
            <a:r>
              <a:rPr lang="de-DE" err="1"/>
              <a:t>Wellenlängenveränderer</a:t>
            </a:r>
            <a:r>
              <a:rPr lang="de-DE"/>
              <a:t>“. Wie der Name bereits darauf schließen lässt handelt es sich um ein Gerät, welches die Wellenlänge des Lichtes zu einer anderen Wellenlänge abändert. Das </a:t>
            </a:r>
            <a:r>
              <a:rPr lang="de-DE" err="1"/>
              <a:t>Tscherenkowlicht</a:t>
            </a:r>
            <a:r>
              <a:rPr lang="de-DE"/>
              <a:t> welches emittiert wird, wird so besser registriert. Diese Module sind noch nicht im Einsatz und werden aktuell in der Universität Mainz entwickelt und getestet.</a:t>
            </a:r>
          </a:p>
          <a:p>
            <a:r>
              <a:rPr lang="de-DE"/>
              <a:t>Geldmäßige </a:t>
            </a:r>
            <a:r>
              <a:rPr lang="de-DE" err="1"/>
              <a:t>FRAge</a:t>
            </a:r>
            <a:r>
              <a:rPr lang="de-DE"/>
              <a:t>, </a:t>
            </a:r>
            <a:r>
              <a:rPr lang="de-DE" err="1"/>
              <a:t>wlche</a:t>
            </a:r>
            <a:r>
              <a:rPr lang="de-DE"/>
              <a:t> ist effektiver, Antares als Konkurrenz, wird sich </a:t>
            </a:r>
            <a:r>
              <a:rPr lang="de-DE" err="1"/>
              <a:t>eventeull</a:t>
            </a:r>
            <a:r>
              <a:rPr lang="de-DE"/>
              <a:t> als effektiver herausstellen </a:t>
            </a:r>
          </a:p>
        </p:txBody>
      </p:sp>
      <p:sp>
        <p:nvSpPr>
          <p:cNvPr id="4" name="Foliennummernplatzhalter 3"/>
          <p:cNvSpPr>
            <a:spLocks noGrp="1"/>
          </p:cNvSpPr>
          <p:nvPr>
            <p:ph type="sldNum" sz="quarter" idx="5"/>
          </p:nvPr>
        </p:nvSpPr>
        <p:spPr/>
        <p:txBody>
          <a:bodyPr/>
          <a:lstStyle/>
          <a:p>
            <a:fld id="{F71219C9-E9E0-40CB-8F64-92D9E703E3E0}" type="slidenum">
              <a:rPr lang="de-DE" smtClean="0"/>
              <a:t>12</a:t>
            </a:fld>
            <a:endParaRPr lang="de-DE"/>
          </a:p>
        </p:txBody>
      </p:sp>
    </p:spTree>
    <p:extLst>
      <p:ext uri="{BB962C8B-B14F-4D97-AF65-F5344CB8AC3E}">
        <p14:creationId xmlns:p14="http://schemas.microsoft.com/office/powerpoint/2010/main" val="8043403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13</a:t>
            </a:fld>
            <a:endParaRPr lang="de-DE"/>
          </a:p>
        </p:txBody>
      </p:sp>
    </p:spTree>
    <p:extLst>
      <p:ext uri="{BB962C8B-B14F-4D97-AF65-F5344CB8AC3E}">
        <p14:creationId xmlns:p14="http://schemas.microsoft.com/office/powerpoint/2010/main" val="21349944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err="1"/>
              <a:t>Leptonklasse</a:t>
            </a:r>
            <a:endParaRPr lang="de-DE"/>
          </a:p>
          <a:p>
            <a:r>
              <a:rPr lang="de-DE"/>
              <a:t>Fermion, weil ½ Spin</a:t>
            </a:r>
          </a:p>
          <a:p>
            <a:r>
              <a:rPr lang="de-DE"/>
              <a:t>Keine elektrische Ladung -&gt; Nur Wechselwirkung mit schwachen Kernkraft und der Massenanziehungskraft</a:t>
            </a:r>
          </a:p>
          <a:p>
            <a:r>
              <a:rPr lang="de-DE"/>
              <a:t>Keine genaue Masse bestimmt, nur Grenzen</a:t>
            </a:r>
          </a:p>
          <a:p>
            <a:r>
              <a:rPr lang="de-DE"/>
              <a:t>Durchdringen fast jede Materie, da nur schwache Wechselwirkung</a:t>
            </a:r>
          </a:p>
          <a:p>
            <a:endParaRPr lang="de-DE"/>
          </a:p>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14</a:t>
            </a:fld>
            <a:endParaRPr lang="de-DE"/>
          </a:p>
        </p:txBody>
      </p:sp>
    </p:spTree>
    <p:extLst>
      <p:ext uri="{BB962C8B-B14F-4D97-AF65-F5344CB8AC3E}">
        <p14:creationId xmlns:p14="http://schemas.microsoft.com/office/powerpoint/2010/main" val="39249827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15</a:t>
            </a:fld>
            <a:endParaRPr lang="de-DE"/>
          </a:p>
        </p:txBody>
      </p:sp>
    </p:spTree>
    <p:extLst>
      <p:ext uri="{BB962C8B-B14F-4D97-AF65-F5344CB8AC3E}">
        <p14:creationId xmlns:p14="http://schemas.microsoft.com/office/powerpoint/2010/main" val="40056671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16</a:t>
            </a:fld>
            <a:endParaRPr lang="de-DE"/>
          </a:p>
        </p:txBody>
      </p:sp>
    </p:spTree>
    <p:extLst>
      <p:ext uri="{BB962C8B-B14F-4D97-AF65-F5344CB8AC3E}">
        <p14:creationId xmlns:p14="http://schemas.microsoft.com/office/powerpoint/2010/main" val="32348837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17</a:t>
            </a:fld>
            <a:endParaRPr lang="de-DE"/>
          </a:p>
        </p:txBody>
      </p:sp>
    </p:spTree>
    <p:extLst>
      <p:ext uri="{BB962C8B-B14F-4D97-AF65-F5344CB8AC3E}">
        <p14:creationId xmlns:p14="http://schemas.microsoft.com/office/powerpoint/2010/main" val="20858075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18</a:t>
            </a:fld>
            <a:endParaRPr lang="de-DE"/>
          </a:p>
        </p:txBody>
      </p:sp>
    </p:spTree>
    <p:extLst>
      <p:ext uri="{BB962C8B-B14F-4D97-AF65-F5344CB8AC3E}">
        <p14:creationId xmlns:p14="http://schemas.microsoft.com/office/powerpoint/2010/main" val="10560258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19</a:t>
            </a:fld>
            <a:endParaRPr lang="de-DE"/>
          </a:p>
        </p:txBody>
      </p:sp>
    </p:spTree>
    <p:extLst>
      <p:ext uri="{BB962C8B-B14F-4D97-AF65-F5344CB8AC3E}">
        <p14:creationId xmlns:p14="http://schemas.microsoft.com/office/powerpoint/2010/main" val="3893799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2</a:t>
            </a:fld>
            <a:endParaRPr lang="de-DE"/>
          </a:p>
        </p:txBody>
      </p:sp>
    </p:spTree>
    <p:extLst>
      <p:ext uri="{BB962C8B-B14F-4D97-AF65-F5344CB8AC3E}">
        <p14:creationId xmlns:p14="http://schemas.microsoft.com/office/powerpoint/2010/main" val="29819926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20</a:t>
            </a:fld>
            <a:endParaRPr lang="de-DE"/>
          </a:p>
        </p:txBody>
      </p:sp>
    </p:spTree>
    <p:extLst>
      <p:ext uri="{BB962C8B-B14F-4D97-AF65-F5344CB8AC3E}">
        <p14:creationId xmlns:p14="http://schemas.microsoft.com/office/powerpoint/2010/main" val="28956728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21</a:t>
            </a:fld>
            <a:endParaRPr lang="de-DE"/>
          </a:p>
        </p:txBody>
      </p:sp>
    </p:spTree>
    <p:extLst>
      <p:ext uri="{BB962C8B-B14F-4D97-AF65-F5344CB8AC3E}">
        <p14:creationId xmlns:p14="http://schemas.microsoft.com/office/powerpoint/2010/main" val="8394418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22</a:t>
            </a:fld>
            <a:endParaRPr lang="de-DE"/>
          </a:p>
        </p:txBody>
      </p:sp>
    </p:spTree>
    <p:extLst>
      <p:ext uri="{BB962C8B-B14F-4D97-AF65-F5344CB8AC3E}">
        <p14:creationId xmlns:p14="http://schemas.microsoft.com/office/powerpoint/2010/main" val="508522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Das Eis, welches die optischen Sensoren des IceCube-Detektor umgibt, ist nicht 100% durchsichtig, da es </a:t>
            </a:r>
            <a:r>
              <a:rPr lang="de-DE" err="1"/>
              <a:t>Impuritäten</a:t>
            </a:r>
            <a:r>
              <a:rPr lang="de-DE"/>
              <a:t> hat wie zum Beispiel Staub. Die Daten von den optischen Sensoren müssen entsprechend korrigiert werden. Dieser Staub bietet eine Einsicht in die </a:t>
            </a:r>
            <a:r>
              <a:rPr lang="de-DE" err="1"/>
              <a:t>Vergangheit</a:t>
            </a:r>
            <a:r>
              <a:rPr lang="de-DE"/>
              <a:t> des Erdklimas. Als die Sensoren ins Eis gebohrt wurden konnten man glaziologische Untersuchungen </a:t>
            </a:r>
            <a:r>
              <a:rPr lang="de-DE" err="1"/>
              <a:t>machen.Man</a:t>
            </a:r>
            <a:r>
              <a:rPr lang="de-DE"/>
              <a:t> konnte vulkanische Asche finden. Man fand sogar Asche aus der Toba-Vulkaneruption, diese wird in Anthropologischen Kreisen als mögliche Beeinflussung der menschlichen Ausbreitung diskutiert. </a:t>
            </a:r>
          </a:p>
        </p:txBody>
      </p:sp>
      <p:sp>
        <p:nvSpPr>
          <p:cNvPr id="4" name="Foliennummernplatzhalter 3"/>
          <p:cNvSpPr>
            <a:spLocks noGrp="1"/>
          </p:cNvSpPr>
          <p:nvPr>
            <p:ph type="sldNum" sz="quarter" idx="5"/>
          </p:nvPr>
        </p:nvSpPr>
        <p:spPr/>
        <p:txBody>
          <a:bodyPr/>
          <a:lstStyle/>
          <a:p>
            <a:fld id="{F71219C9-E9E0-40CB-8F64-92D9E703E3E0}" type="slidenum">
              <a:rPr lang="de-DE" smtClean="0"/>
              <a:t>23</a:t>
            </a:fld>
            <a:endParaRPr lang="de-DE"/>
          </a:p>
        </p:txBody>
      </p:sp>
    </p:spTree>
    <p:extLst>
      <p:ext uri="{BB962C8B-B14F-4D97-AF65-F5344CB8AC3E}">
        <p14:creationId xmlns:p14="http://schemas.microsoft.com/office/powerpoint/2010/main" val="8078935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Da wie in [Fig 1] ersichtlich wird das eine Spursignatur hinterlässt ist es einfach zu bestimmen aus welcher Richtung das Myon kommt. Es wird eine Lineare Regression angefertigt. Das von den optischen Sensoren </a:t>
            </a:r>
            <a:r>
              <a:rPr lang="de-DE" err="1"/>
              <a:t>aufgenomme</a:t>
            </a:r>
            <a:r>
              <a:rPr lang="de-DE"/>
              <a:t> Licht steht in Korrelation zur </a:t>
            </a:r>
            <a:r>
              <a:rPr lang="de-DE" err="1"/>
              <a:t>Myonenenergie</a:t>
            </a:r>
            <a:endParaRPr lang="de-DE"/>
          </a:p>
          <a:p>
            <a:endParaRPr lang="de-DE"/>
          </a:p>
          <a:p>
            <a:r>
              <a:rPr lang="de-DE"/>
              <a:t>Das </a:t>
            </a:r>
            <a:r>
              <a:rPr lang="de-DE" err="1"/>
              <a:t>νe</a:t>
            </a:r>
            <a:r>
              <a:rPr lang="de-DE"/>
              <a:t> / </a:t>
            </a:r>
            <a:r>
              <a:rPr lang="de-DE" err="1"/>
              <a:t>νe</a:t>
            </a:r>
            <a:r>
              <a:rPr lang="de-DE"/>
              <a:t> hinterlässt eine Kaskade. Wie man in [Fig. 2] entsteht dadurch eine kugelförmige Signatur. Das von den optischen Sensoren </a:t>
            </a:r>
            <a:r>
              <a:rPr lang="de-DE" err="1"/>
              <a:t>aufgenomme</a:t>
            </a:r>
            <a:r>
              <a:rPr lang="de-DE"/>
              <a:t> Licht steht in Korrelation zum der freigegeben Energie durch die Wechselwirkung mit dem Detektor. </a:t>
            </a:r>
          </a:p>
          <a:p>
            <a:endParaRPr lang="de-DE"/>
          </a:p>
          <a:p>
            <a:r>
              <a:rPr lang="de-DE"/>
              <a:t>Bei der Double-Bang-Signatur hat ein </a:t>
            </a:r>
            <a:r>
              <a:rPr lang="de-DE" err="1"/>
              <a:t>ντ</a:t>
            </a:r>
            <a:r>
              <a:rPr lang="de-DE"/>
              <a:t> / </a:t>
            </a:r>
            <a:r>
              <a:rPr lang="de-DE" err="1"/>
              <a:t>ντ</a:t>
            </a:r>
            <a:r>
              <a:rPr lang="de-DE"/>
              <a:t> mit einer Energie über 1 </a:t>
            </a:r>
            <a:r>
              <a:rPr lang="de-DE" err="1"/>
              <a:t>PeV</a:t>
            </a:r>
            <a:r>
              <a:rPr lang="de-DE"/>
              <a:t> eine erste Kaskade verursacht. Bei dieser Kaskade entsteht ein τ, welches dann zerfällt und eine zweite Kaskade verursacht. Wie man in [Fig. 3] entstehen dann 2 Kaskaden.</a:t>
            </a:r>
          </a:p>
          <a:p>
            <a:r>
              <a:rPr lang="de-DE"/>
              <a:t>Die rote Kaskade ist die erste Kaskade und ist dann mit der grünen zweite Kaskade verbunden. Diese Signatur ähnelt sehr der Spursignatur, man kann sie aber an der ungleichmäßigen Größe der Signale unterscheiden</a:t>
            </a:r>
          </a:p>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24</a:t>
            </a:fld>
            <a:endParaRPr lang="de-DE"/>
          </a:p>
        </p:txBody>
      </p:sp>
    </p:spTree>
    <p:extLst>
      <p:ext uri="{BB962C8B-B14F-4D97-AF65-F5344CB8AC3E}">
        <p14:creationId xmlns:p14="http://schemas.microsoft.com/office/powerpoint/2010/main" val="14376899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25</a:t>
            </a:fld>
            <a:endParaRPr lang="de-DE"/>
          </a:p>
        </p:txBody>
      </p:sp>
    </p:spTree>
    <p:extLst>
      <p:ext uri="{BB962C8B-B14F-4D97-AF65-F5344CB8AC3E}">
        <p14:creationId xmlns:p14="http://schemas.microsoft.com/office/powerpoint/2010/main" val="21275594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26</a:t>
            </a:fld>
            <a:endParaRPr lang="de-DE"/>
          </a:p>
        </p:txBody>
      </p:sp>
    </p:spTree>
    <p:extLst>
      <p:ext uri="{BB962C8B-B14F-4D97-AF65-F5344CB8AC3E}">
        <p14:creationId xmlns:p14="http://schemas.microsoft.com/office/powerpoint/2010/main" val="11786452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27</a:t>
            </a:fld>
            <a:endParaRPr lang="de-DE"/>
          </a:p>
        </p:txBody>
      </p:sp>
    </p:spTree>
    <p:extLst>
      <p:ext uri="{BB962C8B-B14F-4D97-AF65-F5344CB8AC3E}">
        <p14:creationId xmlns:p14="http://schemas.microsoft.com/office/powerpoint/2010/main" val="34915054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Das IceCube hat offensichtlich nicht so hohe Ziele wie andere Detektoren.</a:t>
            </a:r>
          </a:p>
          <a:p>
            <a:r>
              <a:rPr lang="de-DE"/>
              <a:t>Beim IceCube ist das größte Erfolg so eine große Kollaboration aufzubauen, die sich nur der </a:t>
            </a:r>
            <a:r>
              <a:rPr lang="de-DE" err="1"/>
              <a:t>Neutrinophysik</a:t>
            </a:r>
            <a:r>
              <a:rPr lang="de-DE"/>
              <a:t> widmet. </a:t>
            </a:r>
          </a:p>
          <a:p>
            <a:r>
              <a:rPr lang="de-DE"/>
              <a:t>Die bereits jetzt errungenen wissenschaftlichen Erfolge sollte dennoch nicht kleinreden, zum einem wurde das Konzept des IceCube als erfolgreich bewiesen, zum anderen konnte man den </a:t>
            </a:r>
            <a:r>
              <a:rPr lang="de-DE" err="1"/>
              <a:t>Neutrinoflux</a:t>
            </a:r>
            <a:r>
              <a:rPr lang="de-DE"/>
              <a:t> einer Supernova wahrnehmen.</a:t>
            </a:r>
          </a:p>
          <a:p>
            <a:r>
              <a:rPr lang="de-DE"/>
              <a:t>Zwar ist das IceCube nicht auf den gleichen Bekanntheitsniveau wie zum Beispiel das LHC in der Schweiz, hat es dennoch wichtige Leistungen erbracht. Diese Leistungen sollen die Astroteilchenphysik stärken. In der wissenschaftlichen Gemeinde hat sich auch wieder ein "Hype“ um Neutrinos entwickelt. In den nächsten Jahren wird sich nun zeigen müssen ob dieser "Hype“ gerechtfertigt ist oder ob Neutrinos nur ganz gewöhnliche Elementarteilchen sind. Sie haben definitiv das Potenzial das Standardmodell zu erweitern ohne, dass man ganz neue Teilchen einführen muss.</a:t>
            </a:r>
          </a:p>
        </p:txBody>
      </p:sp>
      <p:sp>
        <p:nvSpPr>
          <p:cNvPr id="4" name="Foliennummernplatzhalter 3"/>
          <p:cNvSpPr>
            <a:spLocks noGrp="1"/>
          </p:cNvSpPr>
          <p:nvPr>
            <p:ph type="sldNum" sz="quarter" idx="5"/>
          </p:nvPr>
        </p:nvSpPr>
        <p:spPr/>
        <p:txBody>
          <a:bodyPr/>
          <a:lstStyle/>
          <a:p>
            <a:fld id="{F71219C9-E9E0-40CB-8F64-92D9E703E3E0}" type="slidenum">
              <a:rPr lang="de-DE" smtClean="0"/>
              <a:t>28</a:t>
            </a:fld>
            <a:endParaRPr lang="de-DE"/>
          </a:p>
        </p:txBody>
      </p:sp>
    </p:spTree>
    <p:extLst>
      <p:ext uri="{BB962C8B-B14F-4D97-AF65-F5344CB8AC3E}">
        <p14:creationId xmlns:p14="http://schemas.microsoft.com/office/powerpoint/2010/main" val="15149450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29</a:t>
            </a:fld>
            <a:endParaRPr lang="de-DE"/>
          </a:p>
        </p:txBody>
      </p:sp>
    </p:spTree>
    <p:extLst>
      <p:ext uri="{BB962C8B-B14F-4D97-AF65-F5344CB8AC3E}">
        <p14:creationId xmlns:p14="http://schemas.microsoft.com/office/powerpoint/2010/main" val="1199811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3</a:t>
            </a:fld>
            <a:endParaRPr lang="de-DE"/>
          </a:p>
        </p:txBody>
      </p:sp>
    </p:spTree>
    <p:extLst>
      <p:ext uri="{BB962C8B-B14F-4D97-AF65-F5344CB8AC3E}">
        <p14:creationId xmlns:p14="http://schemas.microsoft.com/office/powerpoint/2010/main" val="7862087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NSF 242</a:t>
            </a:r>
          </a:p>
          <a:p>
            <a:r>
              <a:rPr lang="de-DE" err="1"/>
              <a:t>Weitre</a:t>
            </a:r>
            <a:r>
              <a:rPr lang="de-DE"/>
              <a:t> erfolgte durch Universitäten und Instituten, Deutschland, Amerika,Belgien, Ministerium für </a:t>
            </a:r>
            <a:r>
              <a:rPr lang="de-DE" err="1"/>
              <a:t>Bildug</a:t>
            </a:r>
            <a:r>
              <a:rPr lang="de-DE"/>
              <a:t> und Forschung </a:t>
            </a:r>
          </a:p>
          <a:p>
            <a:r>
              <a:rPr lang="de-DE"/>
              <a:t>DESY zuständig für Prüfung von 1250 DOMS, Datenanalyse </a:t>
            </a:r>
          </a:p>
          <a:p>
            <a:endParaRPr lang="de-DE"/>
          </a:p>
          <a:p>
            <a:r>
              <a:rPr lang="de-DE"/>
              <a:t>Führung Projekt, waren für Amanda zuständig, hatten bereits Erfahrung </a:t>
            </a:r>
          </a:p>
        </p:txBody>
      </p:sp>
      <p:sp>
        <p:nvSpPr>
          <p:cNvPr id="4" name="Foliennummernplatzhalter 3"/>
          <p:cNvSpPr>
            <a:spLocks noGrp="1"/>
          </p:cNvSpPr>
          <p:nvPr>
            <p:ph type="sldNum" sz="quarter" idx="5"/>
          </p:nvPr>
        </p:nvSpPr>
        <p:spPr/>
        <p:txBody>
          <a:bodyPr/>
          <a:lstStyle/>
          <a:p>
            <a:fld id="{F71219C9-E9E0-40CB-8F64-92D9E703E3E0}" type="slidenum">
              <a:rPr lang="de-DE" smtClean="0"/>
              <a:t>30</a:t>
            </a:fld>
            <a:endParaRPr lang="de-DE"/>
          </a:p>
        </p:txBody>
      </p:sp>
    </p:spTree>
    <p:extLst>
      <p:ext uri="{BB962C8B-B14F-4D97-AF65-F5344CB8AC3E}">
        <p14:creationId xmlns:p14="http://schemas.microsoft.com/office/powerpoint/2010/main" val="24671765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Physiker, Informatiker, </a:t>
            </a:r>
            <a:r>
              <a:rPr lang="de-DE" err="1"/>
              <a:t>Ingeneure</a:t>
            </a:r>
            <a:r>
              <a:rPr lang="de-DE"/>
              <a:t>, </a:t>
            </a:r>
            <a:r>
              <a:rPr lang="de-DE" err="1"/>
              <a:t>beteikigt</a:t>
            </a:r>
            <a:r>
              <a:rPr lang="de-DE"/>
              <a:t> bei </a:t>
            </a:r>
            <a:r>
              <a:rPr lang="de-DE" err="1"/>
              <a:t>Kosntruktion</a:t>
            </a:r>
            <a:r>
              <a:rPr lang="de-DE"/>
              <a:t>, viele </a:t>
            </a:r>
            <a:r>
              <a:rPr lang="de-DE" err="1"/>
              <a:t>Aufgabenereiche</a:t>
            </a:r>
            <a:r>
              <a:rPr lang="de-DE"/>
              <a:t>, </a:t>
            </a:r>
            <a:r>
              <a:rPr lang="de-DE" err="1"/>
              <a:t>UNi</a:t>
            </a:r>
            <a:r>
              <a:rPr lang="de-DE"/>
              <a:t> </a:t>
            </a:r>
            <a:r>
              <a:rPr lang="de-DE" err="1"/>
              <a:t>MAinz</a:t>
            </a:r>
            <a:r>
              <a:rPr lang="de-DE"/>
              <a:t>, TU München </a:t>
            </a:r>
          </a:p>
        </p:txBody>
      </p:sp>
      <p:sp>
        <p:nvSpPr>
          <p:cNvPr id="4" name="Foliennummernplatzhalter 3"/>
          <p:cNvSpPr>
            <a:spLocks noGrp="1"/>
          </p:cNvSpPr>
          <p:nvPr>
            <p:ph type="sldNum" sz="quarter" idx="5"/>
          </p:nvPr>
        </p:nvSpPr>
        <p:spPr/>
        <p:txBody>
          <a:bodyPr/>
          <a:lstStyle/>
          <a:p>
            <a:fld id="{F71219C9-E9E0-40CB-8F64-92D9E703E3E0}" type="slidenum">
              <a:rPr lang="de-DE" smtClean="0"/>
              <a:t>31</a:t>
            </a:fld>
            <a:endParaRPr lang="de-DE"/>
          </a:p>
        </p:txBody>
      </p:sp>
    </p:spTree>
    <p:extLst>
      <p:ext uri="{BB962C8B-B14F-4D97-AF65-F5344CB8AC3E}">
        <p14:creationId xmlns:p14="http://schemas.microsoft.com/office/powerpoint/2010/main" val="10390422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n vielen Universitäten und Instituten, die </a:t>
            </a:r>
            <a:r>
              <a:rPr lang="de-DE" err="1"/>
              <a:t>engmiteinander</a:t>
            </a:r>
            <a:r>
              <a:rPr lang="de-DE"/>
              <a:t> agieren, um eine intensive und effiziente Forschung zu gewährleisten. Es ist sinn-voll, dass möglichst viele Wissenschaftler zusammenarbeiten, da sich so viele Menschen mit </a:t>
            </a:r>
            <a:r>
              <a:rPr lang="de-DE" err="1"/>
              <a:t>un-terschiedlichen</a:t>
            </a:r>
            <a:r>
              <a:rPr lang="de-DE"/>
              <a:t> Arbeitsmethoden und Denkweisen aufeinandertreffen. Es ist möglich, dass </a:t>
            </a:r>
            <a:r>
              <a:rPr lang="de-DE" err="1"/>
              <a:t>diesevoneinander</a:t>
            </a:r>
            <a:r>
              <a:rPr lang="de-DE"/>
              <a:t> lernen können und zusammen den idealsten Weg finden, um Probleme zu lösen </a:t>
            </a:r>
            <a:r>
              <a:rPr lang="de-DE" err="1"/>
              <a:t>unddie</a:t>
            </a:r>
            <a:r>
              <a:rPr lang="de-DE"/>
              <a:t> Forschung zu verbessern. Außerdem stellt eine wissenschaftliche Zusammenarbeit auch eineBrücke zwischen zwei Gesellschaften dar, um gemeinsame Strategien zur Überwindung </a:t>
            </a:r>
            <a:r>
              <a:rPr lang="de-DE" err="1"/>
              <a:t>globa-ler</a:t>
            </a:r>
            <a:r>
              <a:rPr lang="de-DE"/>
              <a:t> Differenzen und </a:t>
            </a:r>
            <a:r>
              <a:rPr lang="de-DE" err="1"/>
              <a:t>Problematiken</a:t>
            </a:r>
            <a:r>
              <a:rPr lang="de-DE"/>
              <a:t> zu konstruieren. Nicht unerwähnt sollte die Tatsache </a:t>
            </a:r>
            <a:r>
              <a:rPr lang="de-DE" err="1"/>
              <a:t>bleiben,dass</a:t>
            </a:r>
            <a:r>
              <a:rPr lang="de-DE"/>
              <a:t> einige Forschungsstationen auch zusammenarbeiten und nicht ausschließlich Konkurrenzdenken</a:t>
            </a:r>
          </a:p>
        </p:txBody>
      </p:sp>
      <p:sp>
        <p:nvSpPr>
          <p:cNvPr id="4" name="Foliennummernplatzhalter 3"/>
          <p:cNvSpPr>
            <a:spLocks noGrp="1"/>
          </p:cNvSpPr>
          <p:nvPr>
            <p:ph type="sldNum" sz="quarter" idx="5"/>
          </p:nvPr>
        </p:nvSpPr>
        <p:spPr/>
        <p:txBody>
          <a:bodyPr/>
          <a:lstStyle/>
          <a:p>
            <a:fld id="{F71219C9-E9E0-40CB-8F64-92D9E703E3E0}" type="slidenum">
              <a:rPr lang="de-DE" smtClean="0"/>
              <a:t>32</a:t>
            </a:fld>
            <a:endParaRPr lang="de-DE"/>
          </a:p>
        </p:txBody>
      </p:sp>
    </p:spTree>
    <p:extLst>
      <p:ext uri="{BB962C8B-B14F-4D97-AF65-F5344CB8AC3E}">
        <p14:creationId xmlns:p14="http://schemas.microsoft.com/office/powerpoint/2010/main" val="18136981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33</a:t>
            </a:fld>
            <a:endParaRPr lang="de-DE"/>
          </a:p>
        </p:txBody>
      </p:sp>
    </p:spTree>
    <p:extLst>
      <p:ext uri="{BB962C8B-B14F-4D97-AF65-F5344CB8AC3E}">
        <p14:creationId xmlns:p14="http://schemas.microsoft.com/office/powerpoint/2010/main" val="25891954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34</a:t>
            </a:fld>
            <a:endParaRPr lang="de-DE"/>
          </a:p>
        </p:txBody>
      </p:sp>
    </p:spTree>
    <p:extLst>
      <p:ext uri="{BB962C8B-B14F-4D97-AF65-F5344CB8AC3E}">
        <p14:creationId xmlns:p14="http://schemas.microsoft.com/office/powerpoint/2010/main" val="2235997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Sowohl der IceCube-Detektor als auch der </a:t>
            </a:r>
            <a:r>
              <a:rPr lang="de-DE" err="1"/>
              <a:t>Kamiokande</a:t>
            </a:r>
            <a:r>
              <a:rPr lang="de-DE"/>
              <a:t> benutzen Cherenkov-Strahlung um Neutrinos zu messen. . Beim </a:t>
            </a:r>
            <a:r>
              <a:rPr lang="de-DE" err="1"/>
              <a:t>Kamiokande</a:t>
            </a:r>
            <a:r>
              <a:rPr lang="de-DE"/>
              <a:t> ist der Bau deutlich aufwendiger wie man am Hyper-</a:t>
            </a:r>
            <a:r>
              <a:rPr lang="de-DE" err="1"/>
              <a:t>Kamiokande</a:t>
            </a:r>
            <a:r>
              <a:rPr lang="de-DE"/>
              <a:t> sehen kann, man muss geologische Untersuchungen machen, man muss eine entsprechende Stelle aushöhlen und einen Tunnel zu der Stelle graben, dann noch ein Tank bauen, Wasser purifizieren und es in den Tank füllen. [Lod17] Beim IceCube-Detektor musste man stattdessen tiefe Löcher ins Eis schmelzen. Man braucht 2 Tage um das Loch zu schmelzen und 11 Stunden um den optischen Sensor anzubringen. Problematisch ist der Transport von Materialien von den entsprechenden Produktionsstätten zum Südpol.</a:t>
            </a:r>
          </a:p>
          <a:p>
            <a:endParaRPr lang="de-DE"/>
          </a:p>
          <a:p>
            <a:r>
              <a:rPr lang="de-DE"/>
              <a:t>2001 begann die Planung für den IceCube-Detektor. Innerhalb von 2 Monaten nach Baubeginn im Jahre 2004, war der IceCube-Detektor </a:t>
            </a:r>
            <a:r>
              <a:rPr lang="de-DE" err="1"/>
              <a:t>betriebsbereits</a:t>
            </a:r>
            <a:r>
              <a:rPr lang="de-DE"/>
              <a:t>, aber es hat 6 Jahre gebraucht, damit es tatsächlich in seiner vollen Größe fertig war. Das Super-</a:t>
            </a:r>
            <a:r>
              <a:rPr lang="de-DE" err="1"/>
              <a:t>Kamiokande</a:t>
            </a:r>
            <a:r>
              <a:rPr lang="de-DE"/>
              <a:t> begann mit der Planung 1991 und wurde 1996 vollendet. Zwar war die gesamte Bauperiode beim IceCube gering, da man es aber über die Jahre verteilte, also man hat diesen in Phasen gebaut, dauerte es länger als beim Super-</a:t>
            </a:r>
            <a:r>
              <a:rPr lang="de-DE" err="1"/>
              <a:t>Kamiokande</a:t>
            </a:r>
            <a:r>
              <a:rPr lang="de-DE"/>
              <a:t>. Auch waren die Baukosten entsprechend höher. Beim Super-</a:t>
            </a:r>
            <a:r>
              <a:rPr lang="de-DE" err="1"/>
              <a:t>Kamiokande</a:t>
            </a:r>
            <a:r>
              <a:rPr lang="de-DE"/>
              <a:t> wurden 100M$ vorgesehen und der IceCube hat tatsächlich 279M$ gekostet. Die Konstruktion des IceCube-Detektors war zwar einfacher, aber auch teurer.</a:t>
            </a:r>
          </a:p>
          <a:p>
            <a:endParaRPr lang="de-DE"/>
          </a:p>
          <a:p>
            <a:r>
              <a:rPr lang="de-DE"/>
              <a:t>Die größten Erfolge des Super-</a:t>
            </a:r>
            <a:r>
              <a:rPr lang="de-DE" err="1"/>
              <a:t>Kamiokande</a:t>
            </a:r>
            <a:r>
              <a:rPr lang="de-DE"/>
              <a:t> liegen im Bereich der </a:t>
            </a:r>
            <a:r>
              <a:rPr lang="de-DE" err="1"/>
              <a:t>Neutrinooszillation</a:t>
            </a:r>
            <a:r>
              <a:rPr lang="de-DE"/>
              <a:t>, beim IceCube war es hingegen die </a:t>
            </a:r>
            <a:r>
              <a:rPr lang="de-DE" err="1"/>
              <a:t>Etabilierung</a:t>
            </a:r>
            <a:r>
              <a:rPr lang="de-DE"/>
              <a:t> eines Supernovae-Frühwarnsystem und die erfolgreiche Erprobung am </a:t>
            </a:r>
            <a:r>
              <a:rPr lang="de-DE" err="1"/>
              <a:t>Blazar</a:t>
            </a:r>
            <a:r>
              <a:rPr lang="de-DE"/>
              <a:t> TXS 0506+056,die bisher größte astrophysikalische Neutrino-Quelle die gefunden wurde, einer deren großen Erfolge.</a:t>
            </a:r>
          </a:p>
          <a:p>
            <a:endParaRPr lang="de-DE"/>
          </a:p>
          <a:p>
            <a:r>
              <a:rPr lang="de-DE"/>
              <a:t>Das Super-</a:t>
            </a:r>
            <a:r>
              <a:rPr lang="de-DE" err="1"/>
              <a:t>Kamiokande</a:t>
            </a:r>
            <a:r>
              <a:rPr lang="de-DE"/>
              <a:t> hat deutliche Fortschritte in der Teilchenphysik geleistet, das IceCube konnte in der Astrophysik aber bereits beweisen, dass es in seinem Fachbereich was leisten kann. Auch die wichtigen Leistungen des Super-</a:t>
            </a:r>
            <a:r>
              <a:rPr lang="de-DE" err="1"/>
              <a:t>Kamiokande</a:t>
            </a:r>
            <a:r>
              <a:rPr lang="de-DE"/>
              <a:t> kamen nicht über Nacht sondern aber auch viele Jahre Forschung gebraucht. Das IceCube musste bevor es anfangen kann wichtige Beiträge zur Astrophysik zu leisten noch beweisen, dass sein eigentliches Konzept auch viabel ist. Es hat dennoch bereits viele Daten über Neutrinos gesammelt und in Kooperation mit anderen Instituten auch kleinere Fortschritte in der </a:t>
            </a:r>
            <a:r>
              <a:rPr lang="de-DE" err="1"/>
              <a:t>Neutrinophysik</a:t>
            </a:r>
            <a:r>
              <a:rPr lang="de-DE"/>
              <a:t> geleistet</a:t>
            </a:r>
          </a:p>
        </p:txBody>
      </p:sp>
      <p:sp>
        <p:nvSpPr>
          <p:cNvPr id="4" name="Foliennummernplatzhalter 3"/>
          <p:cNvSpPr>
            <a:spLocks noGrp="1"/>
          </p:cNvSpPr>
          <p:nvPr>
            <p:ph type="sldNum" sz="quarter" idx="5"/>
          </p:nvPr>
        </p:nvSpPr>
        <p:spPr/>
        <p:txBody>
          <a:bodyPr/>
          <a:lstStyle/>
          <a:p>
            <a:fld id="{F71219C9-E9E0-40CB-8F64-92D9E703E3E0}" type="slidenum">
              <a:rPr lang="de-DE" smtClean="0"/>
              <a:t>35</a:t>
            </a:fld>
            <a:endParaRPr lang="de-DE"/>
          </a:p>
        </p:txBody>
      </p:sp>
    </p:spTree>
    <p:extLst>
      <p:ext uri="{BB962C8B-B14F-4D97-AF65-F5344CB8AC3E}">
        <p14:creationId xmlns:p14="http://schemas.microsoft.com/office/powerpoint/2010/main" val="34432712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NSFs gehören der </a:t>
            </a:r>
            <a:r>
              <a:rPr lang="de-DE" err="1"/>
              <a:t>Fermilab</a:t>
            </a:r>
            <a:r>
              <a:rPr lang="de-DE"/>
              <a:t> mit seine Protonenbeschleuniger und der anschließenden </a:t>
            </a:r>
            <a:r>
              <a:rPr lang="de-DE" err="1"/>
              <a:t>Neutrinoproduktion</a:t>
            </a:r>
            <a:r>
              <a:rPr lang="de-DE"/>
              <a:t>, auch gibt es eine </a:t>
            </a:r>
            <a:r>
              <a:rPr lang="de-DE" err="1"/>
              <a:t>Neutrinodetektor</a:t>
            </a:r>
            <a:r>
              <a:rPr lang="de-DE"/>
              <a:t> direkt am </a:t>
            </a:r>
            <a:r>
              <a:rPr lang="de-DE" err="1"/>
              <a:t>Fermilab</a:t>
            </a:r>
            <a:r>
              <a:rPr lang="de-DE"/>
              <a:t>. Zu den FSFs gehört ein weiterer Detektor in der Sanford Underground Research </a:t>
            </a:r>
            <a:r>
              <a:rPr lang="de-DE" err="1"/>
              <a:t>Facilities</a:t>
            </a:r>
            <a:r>
              <a:rPr lang="de-DE"/>
              <a:t>.</a:t>
            </a:r>
          </a:p>
          <a:p>
            <a:endParaRPr lang="de-DE"/>
          </a:p>
          <a:p>
            <a:r>
              <a:rPr lang="de-DE"/>
              <a:t>viel besser </a:t>
            </a:r>
            <a:r>
              <a:rPr lang="de-DE" err="1"/>
              <a:t>niederenergtische</a:t>
            </a:r>
            <a:r>
              <a:rPr lang="de-DE"/>
              <a:t> Teilchen messen. </a:t>
            </a:r>
          </a:p>
          <a:p>
            <a:endParaRPr lang="de-DE"/>
          </a:p>
          <a:p>
            <a:r>
              <a:rPr lang="de-DE"/>
              <a:t>Wie bei </a:t>
            </a:r>
            <a:r>
              <a:rPr lang="de-DE" err="1"/>
              <a:t>Kamiokande</a:t>
            </a:r>
            <a:r>
              <a:rPr lang="de-DE"/>
              <a:t> Aufbau und Konstruktion</a:t>
            </a:r>
          </a:p>
          <a:p>
            <a:endParaRPr lang="de-DE"/>
          </a:p>
          <a:p>
            <a:r>
              <a:rPr lang="de-DE"/>
              <a:t>Höhere Ziele</a:t>
            </a:r>
          </a:p>
          <a:p>
            <a:endParaRPr lang="de-DE"/>
          </a:p>
          <a:p>
            <a:r>
              <a:rPr lang="de-DE"/>
              <a:t>Da IceCube hochenergetische und das DUNE niederenergetische Neutrinos messen kann bietet sich eine Zusammenarbeit an.</a:t>
            </a:r>
          </a:p>
          <a:p>
            <a:r>
              <a:rPr lang="de-DE"/>
              <a:t>Keine deutsche Beteiligung bei DUNE.</a:t>
            </a:r>
          </a:p>
        </p:txBody>
      </p:sp>
      <p:sp>
        <p:nvSpPr>
          <p:cNvPr id="4" name="Foliennummernplatzhalter 3"/>
          <p:cNvSpPr>
            <a:spLocks noGrp="1"/>
          </p:cNvSpPr>
          <p:nvPr>
            <p:ph type="sldNum" sz="quarter" idx="5"/>
          </p:nvPr>
        </p:nvSpPr>
        <p:spPr/>
        <p:txBody>
          <a:bodyPr/>
          <a:lstStyle/>
          <a:p>
            <a:fld id="{F71219C9-E9E0-40CB-8F64-92D9E703E3E0}" type="slidenum">
              <a:rPr lang="de-DE" smtClean="0"/>
              <a:t>36</a:t>
            </a:fld>
            <a:endParaRPr lang="de-DE"/>
          </a:p>
        </p:txBody>
      </p:sp>
    </p:spTree>
    <p:extLst>
      <p:ext uri="{BB962C8B-B14F-4D97-AF65-F5344CB8AC3E}">
        <p14:creationId xmlns:p14="http://schemas.microsoft.com/office/powerpoint/2010/main" val="32942018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Bei Antares handelt es sich ebenfalls um ein </a:t>
            </a:r>
            <a:r>
              <a:rPr lang="de-DE" err="1"/>
              <a:t>Neutrinoteleskop</a:t>
            </a:r>
            <a:r>
              <a:rPr lang="de-DE"/>
              <a:t>, welches </a:t>
            </a:r>
            <a:r>
              <a:rPr lang="de-DE" err="1"/>
              <a:t>Neutrinos</a:t>
            </a:r>
            <a:r>
              <a:rPr lang="de-DE"/>
              <a:t> kosmischer Herkunft untersucht. Die Ziele, die beide Teleskope verfolgen sind nahezu identisch, wie die </a:t>
            </a:r>
            <a:r>
              <a:rPr lang="de-DE" err="1"/>
              <a:t>Ermittlungder</a:t>
            </a:r>
            <a:r>
              <a:rPr lang="de-DE"/>
              <a:t> Strahlungsquellen kosmischer Höhenstrahlung. Ihre Funktionsweisen sind sich ebenfalls </a:t>
            </a:r>
            <a:r>
              <a:rPr lang="de-DE" err="1"/>
              <a:t>sehridentisch</a:t>
            </a:r>
            <a:r>
              <a:rPr lang="de-DE"/>
              <a:t>. Es wird sich bei Antares zu Nutze gemacht, dass in seltenen Fällen die </a:t>
            </a:r>
            <a:r>
              <a:rPr lang="de-DE" err="1"/>
              <a:t>Neutrinos</a:t>
            </a:r>
            <a:r>
              <a:rPr lang="de-DE"/>
              <a:t> </a:t>
            </a:r>
            <a:r>
              <a:rPr lang="de-DE" err="1"/>
              <a:t>mittransparentem</a:t>
            </a:r>
            <a:r>
              <a:rPr lang="de-DE"/>
              <a:t> Material </a:t>
            </a:r>
            <a:r>
              <a:rPr lang="de-DE" err="1"/>
              <a:t>wechselwirken</a:t>
            </a:r>
            <a:r>
              <a:rPr lang="de-DE"/>
              <a:t>. Antares befindet sich im Mittelmeer und man setzt </a:t>
            </a:r>
            <a:r>
              <a:rPr lang="de-DE" err="1"/>
              <a:t>darauf,dass</a:t>
            </a:r>
            <a:r>
              <a:rPr lang="de-DE"/>
              <a:t> die </a:t>
            </a:r>
            <a:r>
              <a:rPr lang="de-DE" err="1"/>
              <a:t>Neutrinos</a:t>
            </a:r>
            <a:r>
              <a:rPr lang="de-DE"/>
              <a:t> mit dem Wasser </a:t>
            </a:r>
            <a:r>
              <a:rPr lang="de-DE" err="1"/>
              <a:t>wechselwirken</a:t>
            </a:r>
            <a:r>
              <a:rPr lang="de-DE"/>
              <a:t>. Ähnlich wie bei IceCube entstehen daraus dannSekundärteilchen wie </a:t>
            </a:r>
            <a:r>
              <a:rPr lang="de-DE" err="1"/>
              <a:t>Myonen</a:t>
            </a:r>
            <a:r>
              <a:rPr lang="de-DE"/>
              <a:t>, die dann mithilfe von Detektoren registriert werden. Beide </a:t>
            </a:r>
            <a:r>
              <a:rPr lang="de-DE" err="1"/>
              <a:t>Detek-toren</a:t>
            </a:r>
            <a:r>
              <a:rPr lang="de-DE"/>
              <a:t> machen sich die seltene Wechselwirkung von H2O mit </a:t>
            </a:r>
            <a:r>
              <a:rPr lang="de-DE" err="1"/>
              <a:t>Neutrinos</a:t>
            </a:r>
            <a:r>
              <a:rPr lang="de-DE"/>
              <a:t> zu nutze. Auch bei </a:t>
            </a:r>
            <a:r>
              <a:rPr lang="de-DE" err="1"/>
              <a:t>Antaresentsteht</a:t>
            </a:r>
            <a:r>
              <a:rPr lang="de-DE"/>
              <a:t> </a:t>
            </a:r>
            <a:r>
              <a:rPr lang="de-DE" err="1"/>
              <a:t>Tscherenkowlicht</a:t>
            </a:r>
            <a:r>
              <a:rPr lang="de-DE"/>
              <a:t>. Wie beim IceCube wurden auch hier einige Stränge mit optischen Modulen im Medium platziert. Im Gegensatz zu IceCube wird es hier ermöglicht die Detektoren </a:t>
            </a:r>
            <a:r>
              <a:rPr lang="de-DE" err="1"/>
              <a:t>wiederzu</a:t>
            </a:r>
            <a:r>
              <a:rPr lang="de-DE"/>
              <a:t> erreichen und zu warten für den Fall, dass sie ausfallen sollten. Antares stellt auch eher einenPrototyp für einen im Aufbau befindlichen Teilchendetektor dar, nämlich KM3NeT. Dieser </a:t>
            </a:r>
            <a:r>
              <a:rPr lang="de-DE" err="1"/>
              <a:t>Detektorwird</a:t>
            </a:r>
            <a:r>
              <a:rPr lang="de-DE"/>
              <a:t> Antares ablösen, da Antares nur Messungen im Bereich von 10 GeV bis 100 GeV </a:t>
            </a:r>
            <a:r>
              <a:rPr lang="de-DE" err="1"/>
              <a:t>wahrnehmenkann</a:t>
            </a:r>
            <a:r>
              <a:rPr lang="de-DE"/>
              <a:t>. Für </a:t>
            </a:r>
            <a:r>
              <a:rPr lang="de-DE" err="1"/>
              <a:t>höherenergetische</a:t>
            </a:r>
            <a:r>
              <a:rPr lang="de-DE"/>
              <a:t> Messungen ist das Teleskop zu ungenau, was eigentlich </a:t>
            </a:r>
            <a:r>
              <a:rPr lang="de-DE" err="1"/>
              <a:t>essentiellist</a:t>
            </a:r>
            <a:r>
              <a:rPr lang="de-DE"/>
              <a:t>, da </a:t>
            </a:r>
            <a:r>
              <a:rPr lang="de-DE" err="1"/>
              <a:t>höherenergetische</a:t>
            </a:r>
            <a:r>
              <a:rPr lang="de-DE"/>
              <a:t> </a:t>
            </a:r>
            <a:r>
              <a:rPr lang="de-DE" err="1"/>
              <a:t>Neutrinos</a:t>
            </a:r>
            <a:r>
              <a:rPr lang="de-DE"/>
              <a:t> eher Aufschluss darüber geben woher </a:t>
            </a:r>
            <a:r>
              <a:rPr lang="de-DE" err="1"/>
              <a:t>Neutrinos</a:t>
            </a:r>
            <a:r>
              <a:rPr lang="de-DE"/>
              <a:t> stammen </a:t>
            </a:r>
            <a:r>
              <a:rPr lang="de-DE" err="1"/>
              <a:t>undwelche</a:t>
            </a:r>
            <a:r>
              <a:rPr lang="de-DE"/>
              <a:t> Bedeutung sie haben. IceCube im Vergleich misst vor allem Daten im Bereich vonGeV, was einige irrelevante Messungen wie irdische </a:t>
            </a:r>
            <a:r>
              <a:rPr lang="de-DE" err="1"/>
              <a:t>Neutrinos</a:t>
            </a:r>
            <a:r>
              <a:rPr lang="de-DE"/>
              <a:t> vernachlässigt. KM3Net soll </a:t>
            </a:r>
            <a:r>
              <a:rPr lang="de-DE" err="1"/>
              <a:t>dannwesentlich</a:t>
            </a:r>
            <a:r>
              <a:rPr lang="de-DE"/>
              <a:t> größer werden mit 600 Strängen und 12000 </a:t>
            </a:r>
            <a:r>
              <a:rPr lang="de-DE" err="1"/>
              <a:t>Photomultiplern</a:t>
            </a:r>
            <a:r>
              <a:rPr lang="de-DE"/>
              <a:t> und ein größeres </a:t>
            </a:r>
            <a:r>
              <a:rPr lang="de-DE" err="1"/>
              <a:t>Spektruman</a:t>
            </a:r>
            <a:r>
              <a:rPr lang="de-DE"/>
              <a:t> möglich zu messbaren Energien. Beide Detektoren richten den Fokus auf </a:t>
            </a:r>
            <a:r>
              <a:rPr lang="de-DE" err="1"/>
              <a:t>Myonneutrinos</a:t>
            </a:r>
            <a:r>
              <a:rPr lang="de-DE"/>
              <a:t>, da </a:t>
            </a:r>
            <a:r>
              <a:rPr lang="de-DE" err="1"/>
              <a:t>sienach</a:t>
            </a:r>
            <a:r>
              <a:rPr lang="de-DE"/>
              <a:t> der Kernreaktion mit dem Medium ihre Bewegungsrichtung beibehalten. Sowohl IceCube </a:t>
            </a:r>
            <a:r>
              <a:rPr lang="de-DE" err="1"/>
              <a:t>alsauch</a:t>
            </a:r>
            <a:r>
              <a:rPr lang="de-DE"/>
              <a:t> Antares werden für andere Forschungen außerhalb der </a:t>
            </a:r>
            <a:r>
              <a:rPr lang="de-DE" err="1"/>
              <a:t>Neutrinoforschung</a:t>
            </a:r>
            <a:r>
              <a:rPr lang="de-DE"/>
              <a:t> eingesetzt. </a:t>
            </a:r>
            <a:r>
              <a:rPr lang="de-DE" err="1"/>
              <a:t>Durchdie</a:t>
            </a:r>
            <a:r>
              <a:rPr lang="de-DE"/>
              <a:t> Positionierung im Mittelmeer lässt es auch biologische Untersuchungsmöglichkeiten zu, </a:t>
            </a:r>
            <a:r>
              <a:rPr lang="de-DE" err="1"/>
              <a:t>wiedie</a:t>
            </a:r>
            <a:r>
              <a:rPr lang="de-DE"/>
              <a:t> Erforschung der Tierwelt oder von Biolumineszenz. IceCube bittet keine solcher </a:t>
            </a:r>
            <a:r>
              <a:rPr lang="de-DE" err="1"/>
              <a:t>zusätzlichenbiologischen</a:t>
            </a:r>
            <a:r>
              <a:rPr lang="de-DE"/>
              <a:t> Ergänzungen, da dies einfach nicht möglich ist durch die Positionierung im Eis. </a:t>
            </a:r>
            <a:r>
              <a:rPr lang="de-DE" err="1"/>
              <a:t>Jedochfindet</a:t>
            </a:r>
            <a:r>
              <a:rPr lang="de-DE"/>
              <a:t> IceCube auch Anwendung bei der Untersuchung magnetischer Monopole und dient eher </a:t>
            </a:r>
            <a:r>
              <a:rPr lang="de-DE" err="1"/>
              <a:t>beiphysikalischen</a:t>
            </a:r>
            <a:r>
              <a:rPr lang="de-DE"/>
              <a:t> Untersuchungen. [</a:t>
            </a:r>
            <a:r>
              <a:rPr lang="de-DE" err="1"/>
              <a:t>Sto</a:t>
            </a:r>
            <a:r>
              <a:rPr lang="de-DE"/>
              <a:t>]</a:t>
            </a:r>
          </a:p>
        </p:txBody>
      </p:sp>
      <p:sp>
        <p:nvSpPr>
          <p:cNvPr id="4" name="Foliennummernplatzhalter 3"/>
          <p:cNvSpPr>
            <a:spLocks noGrp="1"/>
          </p:cNvSpPr>
          <p:nvPr>
            <p:ph type="sldNum" sz="quarter" idx="5"/>
          </p:nvPr>
        </p:nvSpPr>
        <p:spPr/>
        <p:txBody>
          <a:bodyPr/>
          <a:lstStyle/>
          <a:p>
            <a:fld id="{F71219C9-E9E0-40CB-8F64-92D9E703E3E0}" type="slidenum">
              <a:rPr lang="de-DE" smtClean="0"/>
              <a:t>37</a:t>
            </a:fld>
            <a:endParaRPr lang="de-DE"/>
          </a:p>
        </p:txBody>
      </p:sp>
    </p:spTree>
    <p:extLst>
      <p:ext uri="{BB962C8B-B14F-4D97-AF65-F5344CB8AC3E}">
        <p14:creationId xmlns:p14="http://schemas.microsoft.com/office/powerpoint/2010/main" val="13563555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Bei, Double-Chooz-Experiment handelt es sich um ein </a:t>
            </a:r>
            <a:r>
              <a:rPr lang="de-DE" err="1"/>
              <a:t>Neutrionoteleskop</a:t>
            </a:r>
            <a:r>
              <a:rPr lang="de-DE"/>
              <a:t>, welches sich durch sei-ne “Eigenschaften“ wesentlich mehr von IceCube unterscheidet als Antares. Dies beginnt schon beider Ausrichtung der Forschung. Während bei IceCube nach den Quellen von </a:t>
            </a:r>
            <a:r>
              <a:rPr lang="de-DE" err="1"/>
              <a:t>Neutrinos</a:t>
            </a:r>
            <a:r>
              <a:rPr lang="de-DE"/>
              <a:t> </a:t>
            </a:r>
            <a:r>
              <a:rPr lang="de-DE" err="1"/>
              <a:t>geforschtwird</a:t>
            </a:r>
            <a:r>
              <a:rPr lang="de-DE"/>
              <a:t>, wird beim Double-Chooz-Experiment die </a:t>
            </a:r>
            <a:r>
              <a:rPr lang="de-DE" err="1"/>
              <a:t>Neutrinooszillation</a:t>
            </a:r>
            <a:r>
              <a:rPr lang="de-DE"/>
              <a:t> untersucht. Darunter </a:t>
            </a:r>
            <a:r>
              <a:rPr lang="de-DE" err="1"/>
              <a:t>verstehtman</a:t>
            </a:r>
            <a:r>
              <a:rPr lang="de-DE"/>
              <a:t> die Eigenschaft des </a:t>
            </a:r>
            <a:r>
              <a:rPr lang="de-DE" err="1"/>
              <a:t>Neutrinos</a:t>
            </a:r>
            <a:r>
              <a:rPr lang="de-DE"/>
              <a:t> sich in eine andere Art des </a:t>
            </a:r>
            <a:r>
              <a:rPr lang="de-DE" err="1"/>
              <a:t>Neutrinos</a:t>
            </a:r>
            <a:r>
              <a:rPr lang="de-DE"/>
              <a:t> umzuwandeln, wie beispielsweise von einem Antineutrino in ein </a:t>
            </a:r>
            <a:r>
              <a:rPr lang="de-DE" err="1"/>
              <a:t>Myonneutrino</a:t>
            </a:r>
            <a:r>
              <a:rPr lang="de-DE"/>
              <a:t>. Dieses Experiment wird im KernkraftwerkChooz betrieben. Das Ziel besteht darin herauszufinden wie hoch die Wahrscheinlichkeit ist, </a:t>
            </a:r>
            <a:r>
              <a:rPr lang="de-DE" err="1"/>
              <a:t>dassNeutrinooszillation</a:t>
            </a:r>
            <a:r>
              <a:rPr lang="de-DE"/>
              <a:t> stattfindet, dafür werden zwei Detektoren, in unterschiedlich weitem </a:t>
            </a:r>
            <a:r>
              <a:rPr lang="de-DE" err="1"/>
              <a:t>Abstandvom</a:t>
            </a:r>
            <a:r>
              <a:rPr lang="de-DE"/>
              <a:t> Reaktor, positioniert. Als Nebenprodukt des inversen </a:t>
            </a:r>
            <a:r>
              <a:rPr lang="de-DE" err="1"/>
              <a:t>radioaktivenneutrinos</a:t>
            </a:r>
            <a:r>
              <a:rPr lang="de-DE"/>
              <a:t>, die sich willkürlich in alle Richtungen ausbreiten:</a:t>
            </a:r>
          </a:p>
          <a:p>
            <a:r>
              <a:rPr lang="de-DE" err="1"/>
              <a:t>eutrinos</a:t>
            </a:r>
            <a:r>
              <a:rPr lang="de-DE"/>
              <a:t>, die sich willkürlich in alle Richtungen ausbreiten:</a:t>
            </a:r>
            <a:r>
              <a:rPr lang="el-GR"/>
              <a:t>ν+→++</a:t>
            </a:r>
            <a:r>
              <a:rPr lang="de-DE"/>
              <a:t>Man sieht, dass ein </a:t>
            </a:r>
            <a:r>
              <a:rPr lang="de-DE" err="1"/>
              <a:t>Antielektronneutrino</a:t>
            </a:r>
            <a:r>
              <a:rPr lang="de-DE"/>
              <a:t> und ein Proton in ein Neutron und in ein Positron um-wandelt. Die beiden Detektoren registrieren lediglich </a:t>
            </a:r>
            <a:r>
              <a:rPr lang="de-DE" err="1"/>
              <a:t>Antineutrinos</a:t>
            </a:r>
            <a:r>
              <a:rPr lang="de-DE"/>
              <a:t>. Wenn also der weit entfernteDetektor weniger Messergebnisse hat, kann man daraus schließen, dass sich die </a:t>
            </a:r>
            <a:r>
              <a:rPr lang="de-DE" err="1"/>
              <a:t>Antineutrinoseher</a:t>
            </a:r>
            <a:r>
              <a:rPr lang="de-DE"/>
              <a:t> umgewandelt haben als im nahen Detektor. Dazu erzeugt das Neutron </a:t>
            </a:r>
            <a:r>
              <a:rPr lang="de-DE" err="1"/>
              <a:t>Szintillationslicht.Dies</a:t>
            </a:r>
            <a:r>
              <a:rPr lang="de-DE"/>
              <a:t> geschieht indem das Neutron auf ein Elektron des Elements Gadolinium trifft, welches sich indem Detektor befindet. Das Elektron wird in einen energetisch höheren Zustand gehoben und </a:t>
            </a:r>
            <a:r>
              <a:rPr lang="de-DE" err="1"/>
              <a:t>fälltwieder</a:t>
            </a:r>
            <a:r>
              <a:rPr lang="de-DE"/>
              <a:t> in seine ursprüngliche Bahn, wodurch Energie in Form von Licht frei wird. Wenn man dieMessdaten der beiden Detektoren miteinander vergleicht, lässt sich die Umwandlungswahrschein-lichkeit annäherungsweise bestimmen. Anhand dieser Forschungsart lässt sich erkennen, dass dieZiele der einzelnen Forschungsstätte sich stark unterscheiden, aber trotzdem alle Ergebnisse </a:t>
            </a:r>
            <a:r>
              <a:rPr lang="de-DE" err="1"/>
              <a:t>dazubeitragen</a:t>
            </a:r>
            <a:r>
              <a:rPr lang="de-DE"/>
              <a:t> die </a:t>
            </a:r>
            <a:r>
              <a:rPr lang="de-DE" err="1"/>
              <a:t>Neutrinos</a:t>
            </a:r>
            <a:r>
              <a:rPr lang="de-DE"/>
              <a:t> besser zu verstehen. </a:t>
            </a:r>
          </a:p>
        </p:txBody>
      </p:sp>
      <p:sp>
        <p:nvSpPr>
          <p:cNvPr id="4" name="Foliennummernplatzhalter 3"/>
          <p:cNvSpPr>
            <a:spLocks noGrp="1"/>
          </p:cNvSpPr>
          <p:nvPr>
            <p:ph type="sldNum" sz="quarter" idx="5"/>
          </p:nvPr>
        </p:nvSpPr>
        <p:spPr/>
        <p:txBody>
          <a:bodyPr/>
          <a:lstStyle/>
          <a:p>
            <a:fld id="{F71219C9-E9E0-40CB-8F64-92D9E703E3E0}" type="slidenum">
              <a:rPr lang="de-DE" smtClean="0"/>
              <a:t>38</a:t>
            </a:fld>
            <a:endParaRPr lang="de-DE"/>
          </a:p>
        </p:txBody>
      </p:sp>
    </p:spTree>
    <p:extLst>
      <p:ext uri="{BB962C8B-B14F-4D97-AF65-F5344CB8AC3E}">
        <p14:creationId xmlns:p14="http://schemas.microsoft.com/office/powerpoint/2010/main" val="4593519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err="1"/>
              <a:t>Gallex</a:t>
            </a:r>
            <a:r>
              <a:rPr lang="de-DE"/>
              <a:t> beschäftigte sich überwiegend mit solaren </a:t>
            </a:r>
            <a:r>
              <a:rPr lang="de-DE" err="1"/>
              <a:t>Neutrinos</a:t>
            </a:r>
            <a:r>
              <a:rPr lang="de-DE"/>
              <a:t> (also von der Sonne emittierte </a:t>
            </a:r>
            <a:r>
              <a:rPr lang="de-DE" err="1"/>
              <a:t>Neu-trinos</a:t>
            </a:r>
            <a:r>
              <a:rPr lang="de-DE"/>
              <a:t>). Anders als IceCube ist </a:t>
            </a:r>
            <a:r>
              <a:rPr lang="de-DE" err="1"/>
              <a:t>Gallex</a:t>
            </a:r>
            <a:r>
              <a:rPr lang="de-DE"/>
              <a:t> nicht mehr in Betrieb, da die Ziele der Forschung </a:t>
            </a:r>
            <a:r>
              <a:rPr lang="de-DE" err="1"/>
              <a:t>erreichtwurden</a:t>
            </a:r>
            <a:r>
              <a:rPr lang="de-DE"/>
              <a:t>. Mit diesem Detektor sollte der Beweis für die Existenz solarer </a:t>
            </a:r>
            <a:r>
              <a:rPr lang="de-DE" err="1"/>
              <a:t>Neutrinos</a:t>
            </a:r>
            <a:r>
              <a:rPr lang="de-DE"/>
              <a:t> erbracht werden.Mit dem Beweis sollten Theorien zur Energieerzeugung der Sonne bewiesen oder widerlegt wer-den. Wie der Name schon andeutet handelt es sich um einen Nachweis mit dem Element Gallium.</a:t>
            </a:r>
          </a:p>
          <a:p>
            <a:r>
              <a:rPr lang="de-DE" err="1"/>
              <a:t>alhoDer</a:t>
            </a:r>
            <a:r>
              <a:rPr lang="de-DE"/>
              <a:t> Detektor war gefüllt mit einer großen Menge </a:t>
            </a:r>
            <a:r>
              <a:rPr lang="de-DE" err="1"/>
              <a:t>Galliumtrichlorid-Lösung</a:t>
            </a:r>
            <a:r>
              <a:rPr lang="de-DE"/>
              <a:t>, die zu etwa 30% ausGallium besteht. Beim Auftreffen eines </a:t>
            </a:r>
            <a:r>
              <a:rPr lang="de-DE" err="1"/>
              <a:t>Neutrinos</a:t>
            </a:r>
            <a:r>
              <a:rPr lang="de-DE"/>
              <a:t> gibt es einen sogenannten inversen</a:t>
            </a:r>
            <a:r>
              <a:rPr lang="el-GR"/>
              <a:t>β-</a:t>
            </a:r>
            <a:r>
              <a:rPr lang="de-DE" err="1"/>
              <a:t>Zerfall,also</a:t>
            </a:r>
            <a:r>
              <a:rPr lang="de-DE"/>
              <a:t> eine Kernreaktion. Dort entsteht kein Neutrino sondern der Zerfall wird durch ein </a:t>
            </a:r>
            <a:r>
              <a:rPr lang="de-DE" err="1"/>
              <a:t>Neutrinoausgelöst</a:t>
            </a:r>
            <a:r>
              <a:rPr lang="de-DE"/>
              <a:t>: Aus dem Neutrino und dem Gallium entstehen ein Elektron und Germanium. Gallium wird </a:t>
            </a:r>
            <a:r>
              <a:rPr lang="de-DE" err="1"/>
              <a:t>ver-wendet</a:t>
            </a:r>
            <a:r>
              <a:rPr lang="de-DE"/>
              <a:t>, da es eine niedrige Schwellenenergie besitzt, was zur Folge hat, dass auch </a:t>
            </a:r>
            <a:r>
              <a:rPr lang="de-DE" err="1"/>
              <a:t>Neutrinosmit</a:t>
            </a:r>
            <a:r>
              <a:rPr lang="de-DE"/>
              <a:t> niedrigen Energien einen inversen</a:t>
            </a:r>
            <a:r>
              <a:rPr lang="el-GR"/>
              <a:t>β-</a:t>
            </a:r>
            <a:r>
              <a:rPr lang="de-DE"/>
              <a:t>Zerfall auslösen können. Dies ist sinnvoll, da die </a:t>
            </a:r>
            <a:r>
              <a:rPr lang="de-DE" err="1"/>
              <a:t>sola-ren</a:t>
            </a:r>
            <a:r>
              <a:rPr lang="de-DE"/>
              <a:t> </a:t>
            </a:r>
            <a:r>
              <a:rPr lang="de-DE" err="1"/>
              <a:t>Neutrinos</a:t>
            </a:r>
            <a:r>
              <a:rPr lang="de-DE"/>
              <a:t> eine eher geringe Energie haben. Einige solare </a:t>
            </a:r>
            <a:r>
              <a:rPr lang="de-DE" err="1"/>
              <a:t>Neutrinos</a:t>
            </a:r>
            <a:r>
              <a:rPr lang="de-DE"/>
              <a:t> erreichen nicht die </a:t>
            </a:r>
            <a:r>
              <a:rPr lang="de-DE" err="1"/>
              <a:t>Erdeoder</a:t>
            </a:r>
            <a:r>
              <a:rPr lang="de-DE"/>
              <a:t> durchdringen deshalb nicht die Erde aufgrund ihrer geringen Energie. Bei </a:t>
            </a:r>
            <a:r>
              <a:rPr lang="de-DE" err="1"/>
              <a:t>Gallex</a:t>
            </a:r>
            <a:r>
              <a:rPr lang="de-DE"/>
              <a:t> </a:t>
            </a:r>
            <a:r>
              <a:rPr lang="de-DE" err="1"/>
              <a:t>beträgtdiese</a:t>
            </a:r>
            <a:r>
              <a:rPr lang="de-DE"/>
              <a:t> Schwellenenergie etwa 233 keV und bei IceCube liegt diese bei ungefähr 200 GeV. </a:t>
            </a:r>
            <a:r>
              <a:rPr lang="de-DE" err="1"/>
              <a:t>Dasist</a:t>
            </a:r>
            <a:r>
              <a:rPr lang="de-DE"/>
              <a:t> in etwa ein Unterschied vom Faktor 106. Dies zeigt, dass die solaren </a:t>
            </a:r>
            <a:r>
              <a:rPr lang="de-DE" err="1"/>
              <a:t>Neutrinos</a:t>
            </a:r>
            <a:r>
              <a:rPr lang="de-DE"/>
              <a:t> eine </a:t>
            </a:r>
            <a:r>
              <a:rPr lang="de-DE" err="1"/>
              <a:t>deut-lich</a:t>
            </a:r>
            <a:r>
              <a:rPr lang="de-DE"/>
              <a:t> geringere Energie aufweisen. Das entstandene Germanium wurde dann extrahiert und in dasGas Monogerman umgewandelt. Dieses hat eine recht kurze Halbwertszeit ( 11,4 Tage), mit </a:t>
            </a:r>
            <a:r>
              <a:rPr lang="de-DE" err="1"/>
              <a:t>derman</a:t>
            </a:r>
            <a:r>
              <a:rPr lang="de-DE"/>
              <a:t> nach jedem Zerfall ein Neutrino “eingefangen“ hatte. Durch diesen Detektor konnte man </a:t>
            </a:r>
            <a:r>
              <a:rPr lang="de-DE" err="1"/>
              <a:t>denersten</a:t>
            </a:r>
            <a:r>
              <a:rPr lang="de-DE"/>
              <a:t> Nachweis dafür erbringen, dass </a:t>
            </a:r>
            <a:r>
              <a:rPr lang="de-DE" err="1"/>
              <a:t>Neutrinos</a:t>
            </a:r>
            <a:r>
              <a:rPr lang="de-DE"/>
              <a:t> oszillieren, denn mathematische Modelle </a:t>
            </a:r>
            <a:r>
              <a:rPr lang="de-DE" err="1"/>
              <a:t>sagtenmehr</a:t>
            </a:r>
            <a:r>
              <a:rPr lang="de-DE"/>
              <a:t> Registrierungen von </a:t>
            </a:r>
            <a:r>
              <a:rPr lang="de-DE" err="1"/>
              <a:t>Neutrinos</a:t>
            </a:r>
            <a:r>
              <a:rPr lang="de-DE"/>
              <a:t> hervor. Allerdings registriert dieser Detektor lediglich </a:t>
            </a:r>
            <a:r>
              <a:rPr lang="de-DE" err="1"/>
              <a:t>Elek-tronenneutrinos</a:t>
            </a:r>
            <a:r>
              <a:rPr lang="de-DE"/>
              <a:t>, was bedeutet, dass die </a:t>
            </a:r>
            <a:r>
              <a:rPr lang="de-DE" err="1"/>
              <a:t>Neutrinos</a:t>
            </a:r>
            <a:r>
              <a:rPr lang="de-DE"/>
              <a:t> oszilliert haben. Durch die Oszillation </a:t>
            </a:r>
            <a:r>
              <a:rPr lang="de-DE" err="1"/>
              <a:t>wurdendie</a:t>
            </a:r>
            <a:r>
              <a:rPr lang="de-DE"/>
              <a:t> </a:t>
            </a:r>
            <a:r>
              <a:rPr lang="de-DE" err="1"/>
              <a:t>Elektronenneutrinos</a:t>
            </a:r>
            <a:r>
              <a:rPr lang="de-DE"/>
              <a:t> in andere </a:t>
            </a:r>
            <a:r>
              <a:rPr lang="de-DE" err="1"/>
              <a:t>Neutrinos</a:t>
            </a:r>
            <a:r>
              <a:rPr lang="de-DE"/>
              <a:t> umgewandelt, die der Detektor nicht registriert. EineBedingung für die Oszillation ist, dass die </a:t>
            </a:r>
            <a:r>
              <a:rPr lang="de-DE" err="1"/>
              <a:t>Neutrinos</a:t>
            </a:r>
            <a:r>
              <a:rPr lang="de-DE"/>
              <a:t> Masse haben, was dadurch bewiesen wurde.Vorher nahm man an, dass </a:t>
            </a:r>
            <a:r>
              <a:rPr lang="de-DE" err="1"/>
              <a:t>Neutrinos</a:t>
            </a:r>
            <a:r>
              <a:rPr lang="de-DE"/>
              <a:t> </a:t>
            </a:r>
            <a:r>
              <a:rPr lang="de-DE" err="1"/>
              <a:t>masselos</a:t>
            </a:r>
            <a:r>
              <a:rPr lang="de-DE"/>
              <a:t> sind, was durch diese Experimente widerlegt wurde.IceCube weißt ebenfalls große Erfolge auf, wie die Entdeckung von </a:t>
            </a:r>
            <a:r>
              <a:rPr lang="de-DE" err="1"/>
              <a:t>Neutrinoquellen</a:t>
            </a:r>
            <a:r>
              <a:rPr lang="de-DE"/>
              <a:t>. </a:t>
            </a:r>
            <a:r>
              <a:rPr lang="de-DE" err="1"/>
              <a:t>Allerdingslegen</a:t>
            </a:r>
            <a:r>
              <a:rPr lang="de-DE"/>
              <a:t> solche Entdeckungen den Grundbaustein für nachfolgende Projekte wie IceCube. </a:t>
            </a:r>
          </a:p>
        </p:txBody>
      </p:sp>
      <p:sp>
        <p:nvSpPr>
          <p:cNvPr id="4" name="Foliennummernplatzhalter 3"/>
          <p:cNvSpPr>
            <a:spLocks noGrp="1"/>
          </p:cNvSpPr>
          <p:nvPr>
            <p:ph type="sldNum" sz="quarter" idx="5"/>
          </p:nvPr>
        </p:nvSpPr>
        <p:spPr/>
        <p:txBody>
          <a:bodyPr/>
          <a:lstStyle/>
          <a:p>
            <a:fld id="{F71219C9-E9E0-40CB-8F64-92D9E703E3E0}" type="slidenum">
              <a:rPr lang="de-DE" smtClean="0"/>
              <a:t>39</a:t>
            </a:fld>
            <a:endParaRPr lang="de-DE"/>
          </a:p>
        </p:txBody>
      </p:sp>
    </p:spTree>
    <p:extLst>
      <p:ext uri="{BB962C8B-B14F-4D97-AF65-F5344CB8AC3E}">
        <p14:creationId xmlns:p14="http://schemas.microsoft.com/office/powerpoint/2010/main" val="3502896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Teleskop beziehungsweise/ (Teilchen-)Detektor, synonym verwendet. Dieser Detektor dient dazu hochenergetische Neutrinos zu entdecken, zu erfassen und zu erforschen. IceCube befindet sich am Südpol/ Antarktis und gehört zu der Amundsen-Scott-Südpolstation. Das Volumen des IceCube beträgt etwa 1 Kubikkilometer. Das Projekt und die Forschung werden seit 2010 betrieben. Das Neutrino wird nach-gewiesen, wenn es mit dem Eis reagiert und wechselwirkt. Daraus entstehen beispielsweise Myonen und sorgen für Tscherenkov-Licht</a:t>
            </a:r>
          </a:p>
          <a:p>
            <a:endParaRPr lang="de-DE"/>
          </a:p>
          <a:p>
            <a:r>
              <a:rPr lang="de-DE"/>
              <a:t>Ziele:</a:t>
            </a:r>
          </a:p>
          <a:p>
            <a:r>
              <a:rPr lang="de-DE"/>
              <a:t>-Ursprung kosmischer Strahlung, darunter Neutrinos. Weniger solare oder Erde, sind energetisch niedrig, keine dominierenden Quellen, überall aus All, werden bei Messungen aber registriert </a:t>
            </a:r>
          </a:p>
          <a:p>
            <a:r>
              <a:rPr lang="de-DE"/>
              <a:t>-Grundlagenforschung der Astrophysik, viele ungeklärte Fragen, warum ignorieren Neutrinos elektromagnetische Kräfte, passieren Materie </a:t>
            </a:r>
          </a:p>
          <a:p>
            <a:r>
              <a:rPr lang="de-DE"/>
              <a:t>Ungehindert, woher sie stammen und was man anhand dieser Informationen noch beantworten kann, wie eine Supernova explodiert. Grundlage</a:t>
            </a:r>
          </a:p>
          <a:p>
            <a:r>
              <a:rPr lang="de-DE"/>
              <a:t>-GZK Neutrinos, hypothetische Neutrinos mit 1000Facher Energie, als Produkt kosmischer Höhenstrahlung uns Hintergrundstrahlung (Mikrowellenstrahlung)</a:t>
            </a:r>
          </a:p>
          <a:p>
            <a:r>
              <a:rPr lang="de-DE"/>
              <a:t>-untergeordnete Aufgaben </a:t>
            </a:r>
          </a:p>
          <a:p>
            <a:r>
              <a:rPr lang="de-DE"/>
              <a:t>die auch nichtzwangsläufig im direkten Zusammenhang mit der Neutrinoforschung stehen müssen. Beispielsweiselassen sich </a:t>
            </a:r>
            <a:r>
              <a:rPr lang="de-DE" err="1"/>
              <a:t>Anisotropiestudien</a:t>
            </a:r>
            <a:r>
              <a:rPr lang="de-DE"/>
              <a:t> durchführen. Darunter versteht man, dass ein Prozess, der von der Bewegungsrichtung abhängig ist und das Gegenteil der Isotropie ist, bei der ein Prozess nicht von der Bewegungsrichtung abhängig ist. Darunter sind beispielsweise Versuche mit akustischen Wellen zu verstehen. Die </a:t>
            </a:r>
            <a:r>
              <a:rPr lang="de-DE" err="1"/>
              <a:t>Anisotropiestudien</a:t>
            </a:r>
            <a:r>
              <a:rPr lang="de-DE"/>
              <a:t> finden auch bei der Neutriountersuchung statt, aber nicht ausschließlich.</a:t>
            </a:r>
          </a:p>
          <a:p>
            <a:endParaRPr lang="de-DE"/>
          </a:p>
          <a:p>
            <a:r>
              <a:rPr lang="de-DE"/>
              <a:t>Zur Zeit des australischen Sommers befinden sich etwa 150 Wissenschaftler und Hilfskräfte am Observatorium. Über die Winterzeit halten sich rund 40 Wissenschaftler und Hilfskräfte am Observatorium auf. Einige Wissenschaftler entschließen sich auch für ein komplettes Jahr an der Amundsen-Scott-Südpolstation zu bleiben und zu forschen. </a:t>
            </a:r>
          </a:p>
        </p:txBody>
      </p:sp>
      <p:sp>
        <p:nvSpPr>
          <p:cNvPr id="4" name="Foliennummernplatzhalter 3"/>
          <p:cNvSpPr>
            <a:spLocks noGrp="1"/>
          </p:cNvSpPr>
          <p:nvPr>
            <p:ph type="sldNum" sz="quarter" idx="5"/>
          </p:nvPr>
        </p:nvSpPr>
        <p:spPr/>
        <p:txBody>
          <a:bodyPr/>
          <a:lstStyle/>
          <a:p>
            <a:fld id="{F71219C9-E9E0-40CB-8F64-92D9E703E3E0}" type="slidenum">
              <a:rPr lang="de-DE" smtClean="0"/>
              <a:t>4</a:t>
            </a:fld>
            <a:endParaRPr lang="de-DE"/>
          </a:p>
        </p:txBody>
      </p:sp>
    </p:spTree>
    <p:extLst>
      <p:ext uri="{BB962C8B-B14F-4D97-AF65-F5344CB8AC3E}">
        <p14:creationId xmlns:p14="http://schemas.microsoft.com/office/powerpoint/2010/main" val="155293315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Abschließend, nach einem ausführlichen Vergleich, stellt sich die Frage, ob es sinnvoll ist alle De-</a:t>
            </a:r>
            <a:r>
              <a:rPr lang="de-DE" err="1"/>
              <a:t>tektoren</a:t>
            </a:r>
            <a:r>
              <a:rPr lang="de-DE"/>
              <a:t> weiter zu betrieben oder ob nur bestimmte weiter betrieben und mit weiteren </a:t>
            </a:r>
            <a:r>
              <a:rPr lang="de-DE" err="1"/>
              <a:t>Fördermittelnsubventioniert</a:t>
            </a:r>
            <a:r>
              <a:rPr lang="de-DE"/>
              <a:t> werden sollen. Zuerst sollte man beachten, dass alle genannten Observatorien wich-</a:t>
            </a:r>
            <a:r>
              <a:rPr lang="de-DE" err="1"/>
              <a:t>tige</a:t>
            </a:r>
            <a:r>
              <a:rPr lang="de-DE"/>
              <a:t> Daten gesammelt haben, die dazu beitragen die Neutrinos besser zu verstehen. Zum </a:t>
            </a:r>
            <a:r>
              <a:rPr lang="de-DE" err="1"/>
              <a:t>anderenist</a:t>
            </a:r>
            <a:r>
              <a:rPr lang="de-DE"/>
              <a:t> es sinnvoll möglichst viele Daten zu sammeln, da die Wechselwirkung zwischen </a:t>
            </a:r>
            <a:r>
              <a:rPr lang="de-DE" err="1"/>
              <a:t>kosmischenNeutrino</a:t>
            </a:r>
            <a:r>
              <a:rPr lang="de-DE"/>
              <a:t> und Materie selten stattfindet. Deshalb ist es nützlich möglichst viele </a:t>
            </a:r>
            <a:r>
              <a:rPr lang="de-DE" err="1"/>
              <a:t>unterschiedlicheNachweismedien</a:t>
            </a:r>
            <a:r>
              <a:rPr lang="de-DE"/>
              <a:t> zu verwenden, um zu testen, welches das mit der häufigsten Interaktionsquote </a:t>
            </a:r>
            <a:r>
              <a:rPr lang="de-DE" err="1"/>
              <a:t>ist,um</a:t>
            </a:r>
            <a:r>
              <a:rPr lang="de-DE"/>
              <a:t> die zukünftig Forschung zu verbessern. Nicht zu vergessen ist, dass sich die Ziele, die man </a:t>
            </a:r>
            <a:r>
              <a:rPr lang="de-DE" err="1"/>
              <a:t>errei-chen</a:t>
            </a:r>
            <a:r>
              <a:rPr lang="de-DE"/>
              <a:t> und die Grundlagen, die man versucht zu erklären unterschiedlich sind. Die Forschung </a:t>
            </a:r>
            <a:r>
              <a:rPr lang="de-DE" err="1"/>
              <a:t>richtetsich</a:t>
            </a:r>
            <a:r>
              <a:rPr lang="de-DE"/>
              <a:t> zwar nach den Neutrinos, aber spezifisch beschäftigen ich die Kollaborationen mit unterschied-</a:t>
            </a:r>
            <a:r>
              <a:rPr lang="de-DE" err="1"/>
              <a:t>lichen</a:t>
            </a:r>
            <a:r>
              <a:rPr lang="de-DE"/>
              <a:t> Schwerpunkten und Kollaborationen mit den selben Schwerpunkten haben die </a:t>
            </a:r>
            <a:r>
              <a:rPr lang="de-DE" err="1"/>
              <a:t>Möglichkeiteiner</a:t>
            </a:r>
            <a:r>
              <a:rPr lang="de-DE"/>
              <a:t> engen Kooperation, um ihre Ergebnisse zu vergleichen und effizienter zu arbeiten und </a:t>
            </a:r>
            <a:r>
              <a:rPr lang="de-DE" err="1"/>
              <a:t>zuforschen</a:t>
            </a:r>
            <a:r>
              <a:rPr lang="de-DE"/>
              <a:t>. Außerdem muss man bedenken, dass viele Fragen in einem geringen Zeitraum </a:t>
            </a:r>
            <a:r>
              <a:rPr lang="de-DE" err="1"/>
              <a:t>beantwor-tet</a:t>
            </a:r>
            <a:r>
              <a:rPr lang="de-DE"/>
              <a:t> werden können und nicht alle in einem großen zeitlichen Abstand beantwortet werden </a:t>
            </a:r>
            <a:r>
              <a:rPr lang="de-DE" err="1"/>
              <a:t>müssen.Nicht</a:t>
            </a:r>
            <a:r>
              <a:rPr lang="de-DE"/>
              <a:t> zu vergessen ist außerdem, dass bestimmte Daten anderen Forschungseinrichtungen </a:t>
            </a:r>
            <a:r>
              <a:rPr lang="de-DE" err="1"/>
              <a:t>dabeihelfen</a:t>
            </a:r>
            <a:r>
              <a:rPr lang="de-DE"/>
              <a:t> können ihre Forschung zu optimieren und anzupassen. Deshalb ist es logisch, dass </a:t>
            </a:r>
            <a:r>
              <a:rPr lang="de-DE" err="1"/>
              <a:t>mehrereForschungsprojekte</a:t>
            </a:r>
            <a:r>
              <a:rPr lang="de-DE"/>
              <a:t> zur selben Zeit laufen. Selbstverständlich müssen diese </a:t>
            </a:r>
            <a:r>
              <a:rPr lang="de-DE" err="1"/>
              <a:t>Forschungseinrichtun</a:t>
            </a:r>
            <a:r>
              <a:rPr lang="de-DE"/>
              <a:t>-gen irgendwann außer Betrieb gesetzt werden, da diese sonst nur weitere Gelder </a:t>
            </a:r>
            <a:r>
              <a:rPr lang="de-DE" err="1"/>
              <a:t>beanspruchenwürden</a:t>
            </a:r>
            <a:r>
              <a:rPr lang="de-DE"/>
              <a:t>, die an anderen Stellen sinnvoller sein könnten. Dies sieht man beispielsweise gut an Gal-lex. </a:t>
            </a:r>
            <a:r>
              <a:rPr lang="de-DE" err="1"/>
              <a:t>Gallex</a:t>
            </a:r>
            <a:r>
              <a:rPr lang="de-DE"/>
              <a:t> hat die aufgeworfenen Fragen beantwortet. Eine Fortführung wäre überflüssig, da </a:t>
            </a:r>
            <a:r>
              <a:rPr lang="de-DE" err="1"/>
              <a:t>siekeine</a:t>
            </a:r>
            <a:r>
              <a:rPr lang="de-DE"/>
              <a:t> weiteren Antworten mehr liefern könnte. Anders verhält es sich beispielsweise bei </a:t>
            </a:r>
            <a:r>
              <a:rPr lang="de-DE" err="1"/>
              <a:t>IceCube.Während</a:t>
            </a:r>
            <a:r>
              <a:rPr lang="de-DE"/>
              <a:t> man mit </a:t>
            </a:r>
            <a:r>
              <a:rPr lang="de-DE" err="1"/>
              <a:t>Gallex</a:t>
            </a:r>
            <a:r>
              <a:rPr lang="de-DE"/>
              <a:t> einige Theorien klären sollte, versucht man mit IceCube auch Quellen </a:t>
            </a:r>
            <a:r>
              <a:rPr lang="de-DE" err="1"/>
              <a:t>zuidentifizieren</a:t>
            </a:r>
            <a:r>
              <a:rPr lang="de-DE"/>
              <a:t>, die uns weiter helfen könnten und es gibt sehr viele Quellen, die man noch lokalisieren könnte. Außerdem geht IceCube nun weit über seine eigentlichen Ziele hinaus. Mit </a:t>
            </a:r>
            <a:r>
              <a:rPr lang="de-DE" err="1"/>
              <a:t>IceCubegibt</a:t>
            </a:r>
            <a:r>
              <a:rPr lang="de-DE"/>
              <a:t> es noch viele Forschungsmöglichkeiten. Als Beispiel kann man anführen, dass jetzt nach </a:t>
            </a:r>
            <a:r>
              <a:rPr lang="de-DE" err="1"/>
              <a:t>denGZK</a:t>
            </a:r>
            <a:r>
              <a:rPr lang="de-DE"/>
              <a:t>-Neutrinos geforscht werden soll. Das Prinzip von IceCube ermöglicht theoretisch die Regis-</a:t>
            </a:r>
            <a:r>
              <a:rPr lang="de-DE" err="1"/>
              <a:t>trierung</a:t>
            </a:r>
            <a:r>
              <a:rPr lang="de-DE"/>
              <a:t> dieser Neutrinos. Die Wahrscheinlichkeit, dass diese Neutrinos mit dem Eis </a:t>
            </a:r>
            <a:r>
              <a:rPr lang="de-DE" err="1"/>
              <a:t>wechselwirkenist</a:t>
            </a:r>
            <a:r>
              <a:rPr lang="de-DE"/>
              <a:t> sehr gering. Man muss bedenken, wie viele Millionen Neutrinos uns pro Sekunde </a:t>
            </a:r>
            <a:r>
              <a:rPr lang="de-DE" err="1"/>
              <a:t>durchqueren.Der</a:t>
            </a:r>
            <a:r>
              <a:rPr lang="de-DE"/>
              <a:t> prozentuale Anteil davon wie viele davon mit Materie wechselwirken ist gering. Nun muss </a:t>
            </a:r>
            <a:r>
              <a:rPr lang="de-DE" err="1"/>
              <a:t>manbedenken</a:t>
            </a:r>
            <a:r>
              <a:rPr lang="de-DE"/>
              <a:t>, dass es vermutlich mehr normale kosmische Neutrinos gibt als GZK-Neutrinos, was </a:t>
            </a:r>
            <a:r>
              <a:rPr lang="de-DE" err="1"/>
              <a:t>esebenfalls</a:t>
            </a:r>
            <a:r>
              <a:rPr lang="de-DE"/>
              <a:t> wieder unwahrscheinlicher macht, dass sie mit Materie wechselwirken. Deshalb ist </a:t>
            </a:r>
            <a:r>
              <a:rPr lang="de-DE" err="1"/>
              <a:t>esumso</a:t>
            </a:r>
            <a:r>
              <a:rPr lang="de-DE"/>
              <a:t> wichtiger mehr Daten zu sammeln, was vor allem mit IceCube möglich ist, da IceCube </a:t>
            </a:r>
            <a:r>
              <a:rPr lang="de-DE" err="1"/>
              <a:t>dasgrößte</a:t>
            </a:r>
            <a:r>
              <a:rPr lang="de-DE"/>
              <a:t> Volumen der </a:t>
            </a:r>
            <a:r>
              <a:rPr lang="de-DE" err="1"/>
              <a:t>Neutrinoteilchendetektoren</a:t>
            </a:r>
            <a:r>
              <a:rPr lang="de-DE"/>
              <a:t> darstellt. Wenn sich nun die Frage stellt, ob </a:t>
            </a:r>
            <a:r>
              <a:rPr lang="de-DE" err="1"/>
              <a:t>mannun</a:t>
            </a:r>
            <a:r>
              <a:rPr lang="de-DE"/>
              <a:t> Antares oder IceCube neue Fördermittel zur Verfügung stellt, wäre es natürlich </a:t>
            </a:r>
            <a:r>
              <a:rPr lang="de-DE" err="1"/>
              <a:t>wünschenswert,das</a:t>
            </a:r>
            <a:r>
              <a:rPr lang="de-DE"/>
              <a:t> beide mit neuen Gelder ausgestattet werden, denn beide würden die Neutrinoforschung vor-anbringen. Wenn dies jedoch nicht möglich wäre und eine Entscheidung gefällt werden muss, </a:t>
            </a:r>
            <a:r>
              <a:rPr lang="de-DE" err="1"/>
              <a:t>dannwürde</a:t>
            </a:r>
            <a:r>
              <a:rPr lang="de-DE"/>
              <a:t> ich es am sinnvollsten erachten, dass IceCube eher mit neunen Fördergeldern </a:t>
            </a:r>
            <a:r>
              <a:rPr lang="de-DE" err="1"/>
              <a:t>unterstütztwird</a:t>
            </a:r>
            <a:r>
              <a:rPr lang="de-DE"/>
              <a:t>. Dies halte ich zum einen für sinnvoll, da IceCube schon gebaut wurde und Antares </a:t>
            </a:r>
            <a:r>
              <a:rPr lang="de-DE" err="1"/>
              <a:t>müsstenoch</a:t>
            </a:r>
            <a:r>
              <a:rPr lang="de-DE"/>
              <a:t> gebaut werden und ist dann in etwa vergleichbar mit IceCube, aber ohne die </a:t>
            </a:r>
            <a:r>
              <a:rPr lang="de-DE" err="1"/>
              <a:t>Erweiterung,denn</a:t>
            </a:r>
            <a:r>
              <a:rPr lang="de-DE"/>
              <a:t> im Prinzip sind es die selben Detektoren, welche sich lediglich beide inH2Obefinden, </a:t>
            </a:r>
            <a:r>
              <a:rPr lang="de-DE" err="1"/>
              <a:t>nurin</a:t>
            </a:r>
            <a:r>
              <a:rPr lang="de-DE"/>
              <a:t> einem anderen Aggregatzustand. Außerdem hat die IceCube-Kollaboration deutlich mehr </a:t>
            </a:r>
            <a:r>
              <a:rPr lang="de-DE" err="1"/>
              <a:t>Erfah-rung</a:t>
            </a:r>
            <a:r>
              <a:rPr lang="de-DE"/>
              <a:t> in der Neutrinoforschung und weiß wie man am besten vorgeht und sind schon eher in </a:t>
            </a:r>
            <a:r>
              <a:rPr lang="de-DE" err="1"/>
              <a:t>demDenken</a:t>
            </a:r>
            <a:r>
              <a:rPr lang="de-DE"/>
              <a:t> drin, wie man das Projekt noch optimieren könnte oder wie man die Daten am </a:t>
            </a:r>
            <a:r>
              <a:rPr lang="de-DE" err="1"/>
              <a:t>bestenanalysiert</a:t>
            </a:r>
            <a:r>
              <a:rPr lang="de-DE"/>
              <a:t>. Nicht zu vergessen ist, dass IceCube schon konkrete Pläne hat, wie man den </a:t>
            </a:r>
            <a:r>
              <a:rPr lang="de-DE" err="1"/>
              <a:t>Detektoram</a:t>
            </a:r>
            <a:r>
              <a:rPr lang="de-DE"/>
              <a:t> besten ausbaut um auch in anderen Gebieten der Neutrinos zu forschen, hier lässt sich auf </a:t>
            </a:r>
            <a:r>
              <a:rPr lang="de-DE" err="1"/>
              <a:t>diePINGU</a:t>
            </a:r>
            <a:r>
              <a:rPr lang="de-DE"/>
              <a:t>-Erweiterung verweisen, die zwar nicht gebaut wurde, aber immer noch geplant wird, </a:t>
            </a:r>
            <a:r>
              <a:rPr lang="de-DE" err="1"/>
              <a:t>wennFördergelder</a:t>
            </a:r>
            <a:r>
              <a:rPr lang="de-DE"/>
              <a:t> bereitgestellt werden.</a:t>
            </a:r>
          </a:p>
          <a:p>
            <a:r>
              <a:rPr lang="de-DE"/>
              <a:t>Verunreinigung Wasser</a:t>
            </a:r>
          </a:p>
        </p:txBody>
      </p:sp>
      <p:sp>
        <p:nvSpPr>
          <p:cNvPr id="4" name="Foliennummernplatzhalter 3"/>
          <p:cNvSpPr>
            <a:spLocks noGrp="1"/>
          </p:cNvSpPr>
          <p:nvPr>
            <p:ph type="sldNum" sz="quarter" idx="5"/>
          </p:nvPr>
        </p:nvSpPr>
        <p:spPr/>
        <p:txBody>
          <a:bodyPr/>
          <a:lstStyle/>
          <a:p>
            <a:fld id="{F71219C9-E9E0-40CB-8F64-92D9E703E3E0}" type="slidenum">
              <a:rPr lang="de-DE" smtClean="0"/>
              <a:t>40</a:t>
            </a:fld>
            <a:endParaRPr lang="de-DE"/>
          </a:p>
        </p:txBody>
      </p:sp>
    </p:spTree>
    <p:extLst>
      <p:ext uri="{BB962C8B-B14F-4D97-AF65-F5344CB8AC3E}">
        <p14:creationId xmlns:p14="http://schemas.microsoft.com/office/powerpoint/2010/main" val="14165144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41</a:t>
            </a:fld>
            <a:endParaRPr lang="de-DE"/>
          </a:p>
        </p:txBody>
      </p:sp>
    </p:spTree>
    <p:extLst>
      <p:ext uri="{BB962C8B-B14F-4D97-AF65-F5344CB8AC3E}">
        <p14:creationId xmlns:p14="http://schemas.microsoft.com/office/powerpoint/2010/main" val="15047973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err="1"/>
              <a:t>Aged</a:t>
            </a:r>
            <a:r>
              <a:rPr lang="de-DE"/>
              <a:t> like milk</a:t>
            </a:r>
          </a:p>
        </p:txBody>
      </p:sp>
      <p:sp>
        <p:nvSpPr>
          <p:cNvPr id="4" name="Foliennummernplatzhalter 3"/>
          <p:cNvSpPr>
            <a:spLocks noGrp="1"/>
          </p:cNvSpPr>
          <p:nvPr>
            <p:ph type="sldNum" sz="quarter" idx="5"/>
          </p:nvPr>
        </p:nvSpPr>
        <p:spPr/>
        <p:txBody>
          <a:bodyPr/>
          <a:lstStyle/>
          <a:p>
            <a:fld id="{F71219C9-E9E0-40CB-8F64-92D9E703E3E0}" type="slidenum">
              <a:rPr lang="de-DE" smtClean="0"/>
              <a:t>42</a:t>
            </a:fld>
            <a:endParaRPr lang="de-DE"/>
          </a:p>
        </p:txBody>
      </p:sp>
    </p:spTree>
    <p:extLst>
      <p:ext uri="{BB962C8B-B14F-4D97-AF65-F5344CB8AC3E}">
        <p14:creationId xmlns:p14="http://schemas.microsoft.com/office/powerpoint/2010/main" val="1590980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Das angewandte Prinzip, wurde auch in einem anderen Projekt, das </a:t>
            </a:r>
            <a:r>
              <a:rPr lang="de-DE" err="1"/>
              <a:t>ebenfallsdazu</a:t>
            </a:r>
            <a:r>
              <a:rPr lang="de-DE"/>
              <a:t> diente kosmische Höhenstrahlung zu untersuchen, angewendet. Dabei handelt es sich </a:t>
            </a:r>
            <a:r>
              <a:rPr lang="de-DE" err="1"/>
              <a:t>umdas</a:t>
            </a:r>
            <a:r>
              <a:rPr lang="de-DE"/>
              <a:t> Projekt AMANDA (</a:t>
            </a:r>
            <a:r>
              <a:rPr lang="de-DE" err="1"/>
              <a:t>Antartic</a:t>
            </a:r>
            <a:r>
              <a:rPr lang="de-DE"/>
              <a:t> </a:t>
            </a:r>
            <a:r>
              <a:rPr lang="de-DE" err="1"/>
              <a:t>Muon</a:t>
            </a:r>
            <a:r>
              <a:rPr lang="de-DE"/>
              <a:t> And Neutrino </a:t>
            </a:r>
            <a:r>
              <a:rPr lang="de-DE" err="1"/>
              <a:t>Detector</a:t>
            </a:r>
            <a:r>
              <a:rPr lang="de-DE"/>
              <a:t> Array). Dieses Teleskop wurde 2009deaktiviert, da IceCube mehr Relevanz hatte. Jedoch wurden die Gelder für das IceCube-Projektbereitgestellt, da AMANDA große Erfolge erzielte und da IceCube im Wesentlichen eine GrößereVersion von AMANDA ist. Die Planung für das IceCube-Projekt nahm 10 Jahre in Anspruch, dieBauzeit dann 6 Jahre und nach dieser Zeit am 18. Dezember 2010 wurden die Bauarbeiten beendet.</a:t>
            </a:r>
          </a:p>
          <a:p>
            <a:r>
              <a:rPr lang="de-DE"/>
              <a:t>Francis </a:t>
            </a:r>
            <a:r>
              <a:rPr lang="de-DE" err="1"/>
              <a:t>Halzen</a:t>
            </a:r>
            <a:r>
              <a:rPr lang="de-DE"/>
              <a:t> als Leiter, Astrophysiker </a:t>
            </a:r>
          </a:p>
          <a:p>
            <a:r>
              <a:rPr lang="de-DE"/>
              <a:t>war. Francis </a:t>
            </a:r>
            <a:r>
              <a:rPr lang="de-DE" err="1"/>
              <a:t>Halzen</a:t>
            </a:r>
            <a:r>
              <a:rPr lang="de-DE"/>
              <a:t> ist ein Elementarteilchen- und Astrophysiker.Noch während des Baus des Projekts wurden die ersten wissenschaftlichen Beobachtungen gemacht, welche jedoch, im Vergleich zu den anderen Beobachtungen, unwichtiger sind. Die digitalen optischen Module wurden nach und nach ins Eis eingelassen und mit der </a:t>
            </a:r>
            <a:r>
              <a:rPr lang="de-DE" err="1"/>
              <a:t>Südpolstation</a:t>
            </a:r>
            <a:r>
              <a:rPr lang="de-DE"/>
              <a:t> vernetzt, weshalb während der Bauzeit schon Messungen durchgeführt wurden, diese waren aber aus dem Grund irrelevant, da ihre Energien zu niedrig waren und eher </a:t>
            </a:r>
            <a:r>
              <a:rPr lang="de-DE" err="1"/>
              <a:t>Neutrinos</a:t>
            </a:r>
            <a:r>
              <a:rPr lang="de-DE"/>
              <a:t> atmosphärischer Wechselwirkungen waren.2013 hat man die zu diesem Zeitpunkt fundamentalste Entdeckung von hochenergetischen kosmischen </a:t>
            </a:r>
            <a:r>
              <a:rPr lang="de-DE" err="1"/>
              <a:t>Neutrinos</a:t>
            </a:r>
            <a:r>
              <a:rPr lang="de-DE"/>
              <a:t> gemacht. Also nach etwas mehr als zwei Jahren, was zeitlich gesehen, kein langerZeitraum ist, wenn man bedenkt, dass die Wechselwirkung zwischen Materie und </a:t>
            </a:r>
            <a:r>
              <a:rPr lang="de-DE" err="1"/>
              <a:t>Neutrinos</a:t>
            </a:r>
            <a:r>
              <a:rPr lang="de-DE"/>
              <a:t> selten ist.</a:t>
            </a:r>
          </a:p>
          <a:p>
            <a:endParaRPr lang="de-DE"/>
          </a:p>
          <a:p>
            <a:r>
              <a:rPr lang="de-DE"/>
              <a:t>Durch das IceCube-Projekt gab es viele wissenschaftliche Erfolge im Bereich der Astro- und </a:t>
            </a:r>
            <a:r>
              <a:rPr lang="de-DE" err="1"/>
              <a:t>Teil-chenphysik</a:t>
            </a:r>
            <a:r>
              <a:rPr lang="de-DE"/>
              <a:t>. Zum einen hat die IceCube-Kollaboration im Juni 2013 erste Hinweise darauf </a:t>
            </a:r>
            <a:r>
              <a:rPr lang="de-DE" err="1"/>
              <a:t>veröffent-licht</a:t>
            </a:r>
            <a:r>
              <a:rPr lang="de-DE"/>
              <a:t>, dass einige Messungen darauf hindeuten, dass es einen Fluss von </a:t>
            </a:r>
            <a:r>
              <a:rPr lang="de-DE" err="1"/>
              <a:t>Neutrinos</a:t>
            </a:r>
            <a:r>
              <a:rPr lang="de-DE"/>
              <a:t> gibt, der auf eine unbekannte Strahlungsquelle hindeutet, wie einer möglichen Supernova. Jedoch gab es nur wenige Messwerte, weshalb man noch keine empirisch belegte Aussage treffen konnte. Diese </a:t>
            </a:r>
            <a:r>
              <a:rPr lang="de-DE" err="1"/>
              <a:t>Hinweise,die</a:t>
            </a:r>
            <a:r>
              <a:rPr lang="de-DE"/>
              <a:t> zu dieser Hypothese geführt haben, wurden im November 2013 bestätigt. Am IceCube-Projekt wurden weitere Messungen durchgeführt, die die Hypothese bestätigt haben und gezeigt haben, dass das Neutrino nicht terrestrisch ist, das bedeutet, dass es nicht von der Erde ausgeht. Für diese Erkenntnis verlieh das Magazin “Physics World“ den Preis “Breakthrough of the year 2013“. Man konnte außerdem den Nachweis für die Existenz von kosmischen </a:t>
            </a:r>
            <a:r>
              <a:rPr lang="de-DE" err="1"/>
              <a:t>Myonneutrinos</a:t>
            </a:r>
            <a:r>
              <a:rPr lang="de-DE"/>
              <a:t> erbringen. Zwischen dem Mai 2010 und dem Mai 2012 hat man 28 Ergebnisse gemessen mit hochenergetischen </a:t>
            </a:r>
            <a:r>
              <a:rPr lang="de-DE" err="1"/>
              <a:t>Neutrinos</a:t>
            </a:r>
            <a:r>
              <a:rPr lang="de-DE"/>
              <a:t>. Darunter 1000; 1100 und 2200 Tesla-Elektronenvolt. Außerdem hat man ein </a:t>
            </a:r>
            <a:r>
              <a:rPr lang="de-DE" err="1"/>
              <a:t>Neutrinoereignis</a:t>
            </a:r>
            <a:r>
              <a:rPr lang="de-DE"/>
              <a:t> mit einer Energie von 2600 TeV (Elektronenvolt) messen können, was die bisher größte gemessene Energie bei den </a:t>
            </a:r>
            <a:r>
              <a:rPr lang="de-DE" err="1"/>
              <a:t>Neutrinos</a:t>
            </a:r>
            <a:r>
              <a:rPr lang="de-DE"/>
              <a:t> darstellte. Die Messung mit 2200 Tesla-Elektronenvolt wird als Big Bird deklariert. Ein möglicher Ursprung der Strahlung Big Bird konnte ermittelt werden durch einen Vergleich der Versuchsdaten vom IceCube-Projekt mit den Daten des Gammastrahlen-Weltraumteleskop Fermi und mit dem Radioteleskop </a:t>
            </a:r>
            <a:r>
              <a:rPr lang="de-DE" err="1"/>
              <a:t>Tanami</a:t>
            </a:r>
            <a:r>
              <a:rPr lang="de-DE"/>
              <a:t>. Die Wissenschaftler, die mit diesenTeleskopen beauftragt sind, wurden nach der Entdeckung diese Ereignis konsultiert und richteten mithilfe der IceCube-Daten die Teleskope neu aus. Dabei handelt es sich um einen </a:t>
            </a:r>
            <a:r>
              <a:rPr lang="de-DE" err="1"/>
              <a:t>Blazar-Ausbruch</a:t>
            </a:r>
            <a:r>
              <a:rPr lang="de-DE"/>
              <a:t> in der Galaxie PKS B 1424-418, welcher für kosmische Höhenstrahlung sorgt. Dies stellt jedoch nicht die einzige gefundene Quelle von </a:t>
            </a:r>
            <a:r>
              <a:rPr lang="de-DE" err="1"/>
              <a:t>Neutrinos</a:t>
            </a:r>
            <a:r>
              <a:rPr lang="de-DE"/>
              <a:t> dar. Bei einem weiteren Vergleich mit anderen Teleskopen konnte man einen aktiven </a:t>
            </a:r>
            <a:r>
              <a:rPr lang="de-DE" err="1"/>
              <a:t>Galaxiekern</a:t>
            </a:r>
            <a:r>
              <a:rPr lang="de-DE"/>
              <a:t> identifizieren, welcher ein möglicher Ursprung von hochenergetischen Protonen ist, was zumindest vermutet wird. Ein noch aktuelleres </a:t>
            </a:r>
            <a:r>
              <a:rPr lang="de-DE" err="1"/>
              <a:t>Ergebniskonnte</a:t>
            </a:r>
            <a:r>
              <a:rPr lang="de-DE"/>
              <a:t> man 2018 registrieren als man Daten von IceCube mit den Daten von anderen </a:t>
            </a:r>
            <a:r>
              <a:rPr lang="de-DE" err="1"/>
              <a:t>Teleskopenverglichen</a:t>
            </a:r>
            <a:r>
              <a:rPr lang="de-DE"/>
              <a:t> hat und den </a:t>
            </a:r>
            <a:r>
              <a:rPr lang="de-DE" err="1"/>
              <a:t>Blazar</a:t>
            </a:r>
            <a:r>
              <a:rPr lang="de-DE"/>
              <a:t> TXS 0506+056 als potentielle Quelle ausmachte und nicht nur für </a:t>
            </a:r>
            <a:r>
              <a:rPr lang="de-DE" err="1"/>
              <a:t>Neutrinos</a:t>
            </a:r>
            <a:r>
              <a:rPr lang="de-DE"/>
              <a:t> sondern auch für hochenergetische Protonen </a:t>
            </a:r>
          </a:p>
        </p:txBody>
      </p:sp>
      <p:sp>
        <p:nvSpPr>
          <p:cNvPr id="4" name="Foliennummernplatzhalter 3"/>
          <p:cNvSpPr>
            <a:spLocks noGrp="1"/>
          </p:cNvSpPr>
          <p:nvPr>
            <p:ph type="sldNum" sz="quarter" idx="5"/>
          </p:nvPr>
        </p:nvSpPr>
        <p:spPr/>
        <p:txBody>
          <a:bodyPr/>
          <a:lstStyle/>
          <a:p>
            <a:fld id="{F71219C9-E9E0-40CB-8F64-92D9E703E3E0}" type="slidenum">
              <a:rPr lang="de-DE" smtClean="0"/>
              <a:t>5</a:t>
            </a:fld>
            <a:endParaRPr lang="de-DE"/>
          </a:p>
        </p:txBody>
      </p:sp>
    </p:spTree>
    <p:extLst>
      <p:ext uri="{BB962C8B-B14F-4D97-AF65-F5344CB8AC3E}">
        <p14:creationId xmlns:p14="http://schemas.microsoft.com/office/powerpoint/2010/main" val="9810372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 Im </a:t>
            </a:r>
            <a:r>
              <a:rPr lang="de-DE" err="1"/>
              <a:t>Eis-würfel</a:t>
            </a:r>
            <a:r>
              <a:rPr lang="de-DE"/>
              <a:t> befinden sich 5160 der digitalen optischen Module (Akronym:DOMs/Bild auf der rechten Seite) mit jeweils einem Photomultipler und der notwendigen Elektronik. Der </a:t>
            </a:r>
            <a:r>
              <a:rPr lang="de-DE" err="1"/>
              <a:t>Photomultiplier</a:t>
            </a:r>
            <a:r>
              <a:rPr lang="de-DE"/>
              <a:t> (oder auch Photoelektronenvervielfacher) dient dazu die schwachen Lichtsignale (beispielsweise der Photonen oder </a:t>
            </a:r>
            <a:r>
              <a:rPr lang="de-DE" err="1"/>
              <a:t>Myonen</a:t>
            </a:r>
            <a:r>
              <a:rPr lang="de-DE"/>
              <a:t>) zu verstärken durch die </a:t>
            </a:r>
            <a:r>
              <a:rPr lang="de-DE" err="1"/>
              <a:t>Erzeugungeines</a:t>
            </a:r>
            <a:r>
              <a:rPr lang="de-DE"/>
              <a:t> elektrischen Signals, welcher nun die Messung verstärkt. Damit möglichst viele Ergebnisse gesammelt werden können liegt der </a:t>
            </a:r>
            <a:r>
              <a:rPr lang="de-DE" err="1"/>
              <a:t>Emp-fangsbereich</a:t>
            </a:r>
            <a:r>
              <a:rPr lang="de-DE"/>
              <a:t> zwischen 300 und 650 nm. </a:t>
            </a:r>
          </a:p>
          <a:p>
            <a:r>
              <a:rPr lang="de-DE"/>
              <a:t>Die Funktion der DOMs besteht darin die </a:t>
            </a:r>
            <a:r>
              <a:rPr lang="de-DE" err="1"/>
              <a:t>Tscherenkow-Strahlung</a:t>
            </a:r>
            <a:r>
              <a:rPr lang="de-DE"/>
              <a:t> zu registrieren, sie zu verstärken, zu digitalisieren und sie an die Station weiterzuleiten. </a:t>
            </a:r>
          </a:p>
          <a:p>
            <a:r>
              <a:rPr lang="de-DE"/>
              <a:t>Die DOMs sind an vertikal positionierten“Saiten“ befestigt. Die Anordnung ist regelmäßig. Der Abstand zwischen den einzelnen Saiten und DOMs ist immer gleich außer im DeepCore Unterdetektor, denn dort gibt es eine dichtere Anordnung der Saiten und DOMs, um </a:t>
            </a:r>
            <a:r>
              <a:rPr lang="de-DE" err="1"/>
              <a:t>Neutrinooszillationen</a:t>
            </a:r>
            <a:r>
              <a:rPr lang="de-DE"/>
              <a:t> messen zu können, da so die Energieschwelle der </a:t>
            </a:r>
            <a:r>
              <a:rPr lang="de-DE" err="1"/>
              <a:t>Neutrinos</a:t>
            </a:r>
            <a:r>
              <a:rPr lang="de-DE"/>
              <a:t> heruntergesetzt wird auf etwa 10 GeV. Die DOMs sind zusätzlich noch mit einem eigenen Mini-Computer sowie einer Präzisionsuhr ausgestattet. Die Präzisionsuhr misst auf etwa5 </a:t>
            </a:r>
            <a:r>
              <a:rPr lang="de-DE" err="1"/>
              <a:t>Nanosekunden</a:t>
            </a:r>
            <a:r>
              <a:rPr lang="de-DE"/>
              <a:t> genau, wann das </a:t>
            </a:r>
            <a:r>
              <a:rPr lang="de-DE" err="1"/>
              <a:t>Tscherenkow-Licht</a:t>
            </a:r>
            <a:r>
              <a:rPr lang="de-DE"/>
              <a:t> registriert wird, um bessere Berechnungen und Datenanalysen durchführen zu können. Diese Daten werden dann über kilometerlange Kabel zu dem </a:t>
            </a:r>
            <a:r>
              <a:rPr lang="de-DE" err="1"/>
              <a:t>Datenerfassungssystem</a:t>
            </a:r>
            <a:r>
              <a:rPr lang="de-DE"/>
              <a:t> in der </a:t>
            </a:r>
            <a:r>
              <a:rPr lang="de-DE" err="1"/>
              <a:t>Südpolstation</a:t>
            </a:r>
            <a:r>
              <a:rPr lang="de-DE"/>
              <a:t> weitergeleitet.Über dem Detektor befindet sich das sogenannte IceTop mit 81 Stationen. Die Stationen befinden sich hauptsächlich über den Saiten und sind mit jeweils zwei Tanks ausgestattet, die ebenfalls zwei DOMs haben, die nach unten ausgerichtet sind. IceTop dient ebenfalls dazu Höhenstrahlung zu messen, aber IceTop wird vorwiegend dazu verwendet, um die Zusammensetzung der Höhenstrahlung zu identifizieren und die Richtung des Elementarteilchenflusses zu bestimmen</a:t>
            </a:r>
          </a:p>
          <a:p>
            <a:r>
              <a:rPr lang="de-DE"/>
              <a:t>Messungen von Primärstrahlung, eher ein kleinerer Aspekt, als Vergleich zwischen Primär- und Sekundärstrahlung </a:t>
            </a:r>
          </a:p>
        </p:txBody>
      </p:sp>
      <p:sp>
        <p:nvSpPr>
          <p:cNvPr id="4" name="Foliennummernplatzhalter 3"/>
          <p:cNvSpPr>
            <a:spLocks noGrp="1"/>
          </p:cNvSpPr>
          <p:nvPr>
            <p:ph type="sldNum" sz="quarter" idx="5"/>
          </p:nvPr>
        </p:nvSpPr>
        <p:spPr/>
        <p:txBody>
          <a:bodyPr/>
          <a:lstStyle/>
          <a:p>
            <a:fld id="{F71219C9-E9E0-40CB-8F64-92D9E703E3E0}" type="slidenum">
              <a:rPr lang="de-DE" smtClean="0"/>
              <a:t>6</a:t>
            </a:fld>
            <a:endParaRPr lang="de-DE"/>
          </a:p>
        </p:txBody>
      </p:sp>
    </p:spTree>
    <p:extLst>
      <p:ext uri="{BB962C8B-B14F-4D97-AF65-F5344CB8AC3E}">
        <p14:creationId xmlns:p14="http://schemas.microsoft.com/office/powerpoint/2010/main" val="39712950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großen Anteil aus Sensoren, die </a:t>
            </a:r>
            <a:r>
              <a:rPr lang="de-DE" err="1"/>
              <a:t>dieTscherenkow-Strahlung</a:t>
            </a:r>
            <a:r>
              <a:rPr lang="de-DE"/>
              <a:t> identifizieren. Sobald sich die Sensoren im Eis befinden kann man sie physisch nicht mehr erreichen, deshalb werden sie sorgfältig geprüft und getestet werden, bevor sie eingesetzt werden. Denn nachdem die Module ins Eis eingelassen wurden, wurden diese Stellen wieder zugefroren und IceTop wurde oberhalb des Detektors errichtet. Es ist jedoch möglich auf die Software des Sensors zuzugreifen und ein Software Remote zu starten, wenn es beispielsweise elektronische Probleme gibt, denn alle Sensoren sind mit dem IceCube Lap am Südpol verbunden.IceCube Lap meint die Computer, die mit den DOMs verbunden sind. </a:t>
            </a:r>
          </a:p>
        </p:txBody>
      </p:sp>
      <p:sp>
        <p:nvSpPr>
          <p:cNvPr id="4" name="Foliennummernplatzhalter 3"/>
          <p:cNvSpPr>
            <a:spLocks noGrp="1"/>
          </p:cNvSpPr>
          <p:nvPr>
            <p:ph type="sldNum" sz="quarter" idx="5"/>
          </p:nvPr>
        </p:nvSpPr>
        <p:spPr/>
        <p:txBody>
          <a:bodyPr/>
          <a:lstStyle/>
          <a:p>
            <a:fld id="{F71219C9-E9E0-40CB-8F64-92D9E703E3E0}" type="slidenum">
              <a:rPr lang="de-DE" smtClean="0"/>
              <a:t>7</a:t>
            </a:fld>
            <a:endParaRPr lang="de-DE"/>
          </a:p>
        </p:txBody>
      </p:sp>
    </p:spTree>
    <p:extLst>
      <p:ext uri="{BB962C8B-B14F-4D97-AF65-F5344CB8AC3E}">
        <p14:creationId xmlns:p14="http://schemas.microsoft.com/office/powerpoint/2010/main" val="1392404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-Keine Neutrinos per se, kommen durch Wechselwirkung zustande, das auf ein Elektron oder Proton eines Atoms trifft und </a:t>
            </a:r>
            <a:r>
              <a:rPr lang="de-DE" err="1"/>
              <a:t>Kernreaaktion</a:t>
            </a:r>
            <a:r>
              <a:rPr lang="de-DE"/>
              <a:t> in Gang setzt, wird als schwache WECHSELWIRKUNG bezeichnet, wirkt nur auf kurze Distanz, wirkt bei Zerfällen oder Umwandlungen der beteiligten Teilchen, Produkte wie Elektronen, Myonen, welche dann vom Detektor gemessen werden. </a:t>
            </a:r>
          </a:p>
          <a:p>
            <a:r>
              <a:rPr lang="de-DE"/>
              <a:t>-ideal Myon Neutrino, daraus Myonen, hinterlässt bläuliches Licht, </a:t>
            </a:r>
            <a:r>
              <a:rPr lang="de-DE" err="1"/>
              <a:t>Tscherenkov</a:t>
            </a:r>
            <a:r>
              <a:rPr lang="de-DE"/>
              <a:t>-Strahlung, darunter versteht man blaue Lichterscheinung, die entsteht, wenn </a:t>
            </a:r>
            <a:r>
              <a:rPr lang="de-DE" err="1"/>
              <a:t>relativitische</a:t>
            </a:r>
            <a:r>
              <a:rPr lang="de-DE"/>
              <a:t> und geladenen Teilchen (Myonen, Protonen) durch ein </a:t>
            </a:r>
            <a:r>
              <a:rPr lang="de-DE" err="1"/>
              <a:t>Dieeltektrikum</a:t>
            </a:r>
            <a:r>
              <a:rPr lang="de-DE"/>
              <a:t> gehen, diese Lichtblitze werden durch Fotomultipler verstärkt, Lichtstrahlen werden durch elektrische Impulse umgewandelt</a:t>
            </a:r>
          </a:p>
          <a:p>
            <a:r>
              <a:rPr lang="de-DE"/>
              <a:t>Berechnungen erflogen durch Bewegungsrichtung, Ankunftszeit bei den Sensoren, </a:t>
            </a:r>
            <a:r>
              <a:rPr lang="de-DE" err="1"/>
              <a:t>Eintrittswinklen</a:t>
            </a:r>
            <a:r>
              <a:rPr lang="de-DE"/>
              <a:t>, </a:t>
            </a:r>
            <a:r>
              <a:rPr lang="de-DE" err="1"/>
              <a:t>Ungenauigkiet</a:t>
            </a:r>
            <a:r>
              <a:rPr lang="de-DE"/>
              <a:t> von 0,5 Grad Abweichung </a:t>
            </a:r>
          </a:p>
          <a:p>
            <a:r>
              <a:rPr lang="de-DE"/>
              <a:t>. Es wird sich zu Nutze gemacht, dass sich die Neutrinos ungehindert und geradlinig durch das Weltall bewegen, da sie elektrisch neutral sind und somit nicht durch Magnetfelder abgelenkt werden können. Des Weiteren findet eine Wechselwirkung mit Materie eher selten statt, somit behalten sie auch ihre Flugbahn auf der Erde bei und auch nach der Wechselwirkung mit dem Eis bleibt die Bewegungsrichtung dieselbe, zumindest bei den </a:t>
            </a:r>
            <a:r>
              <a:rPr lang="de-DE" err="1"/>
              <a:t>Myonneutrinos</a:t>
            </a:r>
            <a:r>
              <a:rPr lang="de-DE"/>
              <a:t>. Dies war ein ausschlaggebender Grund weshalb sich das IceCube-Team vorwiegend auf </a:t>
            </a:r>
            <a:r>
              <a:rPr lang="de-DE" err="1"/>
              <a:t>Myonneutrions</a:t>
            </a:r>
            <a:r>
              <a:rPr lang="de-DE"/>
              <a:t> fokussierte. Auch</a:t>
            </a:r>
          </a:p>
          <a:p>
            <a:r>
              <a:rPr lang="de-DE"/>
              <a:t>deshalb, weil die Lichtblitzte, die sie erzeugen, sich über Kilometer erstrecken können und </a:t>
            </a:r>
            <a:r>
              <a:rPr lang="de-DE" err="1"/>
              <a:t>somittrotzdem</a:t>
            </a:r>
            <a:r>
              <a:rPr lang="de-DE"/>
              <a:t> den Detektor durchlaufen. So können auch Wechselwirkungen registriert werden, </a:t>
            </a:r>
            <a:r>
              <a:rPr lang="de-DE" err="1"/>
              <a:t>welcheeine</a:t>
            </a:r>
            <a:r>
              <a:rPr lang="de-DE"/>
              <a:t> größere Distanz zum Detektor haben. Somit kann man beim Eintreffen auf der Erde </a:t>
            </a:r>
            <a:r>
              <a:rPr lang="de-DE" err="1"/>
              <a:t>leichterRückschlüsse</a:t>
            </a:r>
            <a:r>
              <a:rPr lang="de-DE"/>
              <a:t> ziehen und Berechnungen zu ihrem Ursprung durchführen. Allerdings werden auch die anderen </a:t>
            </a:r>
            <a:r>
              <a:rPr lang="de-DE" err="1"/>
              <a:t>Neutrinoarten</a:t>
            </a:r>
            <a:r>
              <a:rPr lang="de-DE"/>
              <a:t> untersucht, da man einige Daten gesammelt hat, welche nicht durch </a:t>
            </a:r>
            <a:r>
              <a:rPr lang="de-DE" err="1"/>
              <a:t>dieWechselwirkung</a:t>
            </a:r>
            <a:r>
              <a:rPr lang="de-DE"/>
              <a:t> eines Myons mit Eis zustande </a:t>
            </a:r>
            <a:r>
              <a:rPr lang="de-DE" err="1"/>
              <a:t>kamen.Die</a:t>
            </a:r>
            <a:r>
              <a:rPr lang="de-DE"/>
              <a:t> kosmische Höhenstrahlung besteht aus vielen geladenen Teilchen wie Protonen und erstmal keinen Neutrinos. Diese Höhenstrahlung würde durch das Magnetfeld abgelenkt werden und man könnte so keinen Rückschlüsse ziehen, aber man geht davon aus, dass die kosmische Höhenstrahlung an ihrem Ursprungsort mit Photonen wechselwirkt und daraus Neutrinos entstehen.</a:t>
            </a:r>
          </a:p>
          <a:p>
            <a:r>
              <a:rPr lang="de-DE"/>
              <a:t>Zudem sind Neutrinos </a:t>
            </a:r>
            <a:r>
              <a:rPr lang="de-DE" err="1"/>
              <a:t>elektrish</a:t>
            </a:r>
            <a:r>
              <a:rPr lang="de-DE"/>
              <a:t> neutral, kann man nie direkt nachweisen</a:t>
            </a:r>
          </a:p>
          <a:p>
            <a:endParaRPr lang="de-DE"/>
          </a:p>
        </p:txBody>
      </p:sp>
      <p:sp>
        <p:nvSpPr>
          <p:cNvPr id="4" name="Foliennummernplatzhalter 3"/>
          <p:cNvSpPr>
            <a:spLocks noGrp="1"/>
          </p:cNvSpPr>
          <p:nvPr>
            <p:ph type="sldNum" sz="quarter" idx="5"/>
          </p:nvPr>
        </p:nvSpPr>
        <p:spPr/>
        <p:txBody>
          <a:bodyPr/>
          <a:lstStyle/>
          <a:p>
            <a:fld id="{F71219C9-E9E0-40CB-8F64-92D9E703E3E0}" type="slidenum">
              <a:rPr lang="de-DE" smtClean="0"/>
              <a:t>8</a:t>
            </a:fld>
            <a:endParaRPr lang="de-DE"/>
          </a:p>
        </p:txBody>
      </p:sp>
    </p:spTree>
    <p:extLst>
      <p:ext uri="{BB962C8B-B14F-4D97-AF65-F5344CB8AC3E}">
        <p14:creationId xmlns:p14="http://schemas.microsoft.com/office/powerpoint/2010/main" val="2432628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-reagieren nur mit sehr wenigen Medien</a:t>
            </a:r>
          </a:p>
          <a:p>
            <a:r>
              <a:rPr lang="de-DE"/>
              <a:t>-das </a:t>
            </a:r>
            <a:r>
              <a:rPr lang="de-DE" err="1"/>
              <a:t>Tscernekow-Licht</a:t>
            </a:r>
            <a:r>
              <a:rPr lang="de-DE"/>
              <a:t> wird über einen Kilometer </a:t>
            </a:r>
            <a:r>
              <a:rPr lang="de-DE" err="1"/>
              <a:t>ertreck</a:t>
            </a:r>
            <a:r>
              <a:rPr lang="de-DE"/>
              <a:t>, viele Eis </a:t>
            </a:r>
            <a:r>
              <a:rPr lang="de-DE" err="1"/>
              <a:t>Molekühle</a:t>
            </a:r>
            <a:r>
              <a:rPr lang="de-DE"/>
              <a:t>, werden dafür benötigt, zur </a:t>
            </a:r>
            <a:r>
              <a:rPr lang="de-DE" err="1"/>
              <a:t>Detektierung</a:t>
            </a:r>
            <a:r>
              <a:rPr lang="de-DE"/>
              <a:t>, benötigt eine große Menge an transparentem Material, Eis ist ultratransparent </a:t>
            </a:r>
          </a:p>
          <a:p>
            <a:r>
              <a:rPr lang="de-DE"/>
              <a:t>-Vorteil am Südpol </a:t>
            </a:r>
            <a:r>
              <a:rPr lang="de-DE" err="1"/>
              <a:t>gegenpber</a:t>
            </a:r>
            <a:r>
              <a:rPr lang="de-DE"/>
              <a:t> dem </a:t>
            </a:r>
            <a:r>
              <a:rPr lang="de-DE" err="1"/>
              <a:t>Nrodpol</a:t>
            </a:r>
            <a:r>
              <a:rPr lang="de-DE"/>
              <a:t> ist, dass Eis klar, rein und stabil ist, des weiteren enthält Eis viele Luftblasen, Messungen würden verfälscht werden, möglicherweise irrtümlicher </a:t>
            </a:r>
            <a:r>
              <a:rPr lang="de-DE" err="1"/>
              <a:t>Bewegngsrichtung</a:t>
            </a:r>
            <a:r>
              <a:rPr lang="de-DE"/>
              <a:t> </a:t>
            </a:r>
          </a:p>
          <a:p>
            <a:r>
              <a:rPr lang="de-DE"/>
              <a:t>Muss tief </a:t>
            </a:r>
            <a:r>
              <a:rPr lang="de-DE" err="1"/>
              <a:t>liugen</a:t>
            </a:r>
            <a:r>
              <a:rPr lang="de-DE"/>
              <a:t>, Schutz vor Sonne, </a:t>
            </a:r>
            <a:r>
              <a:rPr lang="de-DE" err="1"/>
              <a:t>Übeflutung</a:t>
            </a:r>
            <a:r>
              <a:rPr lang="de-DE"/>
              <a:t> von Daten </a:t>
            </a:r>
          </a:p>
          <a:p>
            <a:r>
              <a:rPr lang="de-DE"/>
              <a:t>-erfüllt </a:t>
            </a:r>
            <a:r>
              <a:rPr lang="de-DE" err="1"/>
              <a:t>Bedingeungen</a:t>
            </a:r>
            <a:r>
              <a:rPr lang="de-DE"/>
              <a:t> </a:t>
            </a:r>
          </a:p>
        </p:txBody>
      </p:sp>
      <p:sp>
        <p:nvSpPr>
          <p:cNvPr id="4" name="Foliennummernplatzhalter 3"/>
          <p:cNvSpPr>
            <a:spLocks noGrp="1"/>
          </p:cNvSpPr>
          <p:nvPr>
            <p:ph type="sldNum" sz="quarter" idx="5"/>
          </p:nvPr>
        </p:nvSpPr>
        <p:spPr/>
        <p:txBody>
          <a:bodyPr/>
          <a:lstStyle/>
          <a:p>
            <a:fld id="{F71219C9-E9E0-40CB-8F64-92D9E703E3E0}" type="slidenum">
              <a:rPr lang="de-DE" smtClean="0"/>
              <a:t>9</a:t>
            </a:fld>
            <a:endParaRPr lang="de-DE"/>
          </a:p>
        </p:txBody>
      </p:sp>
    </p:spTree>
    <p:extLst>
      <p:ext uri="{BB962C8B-B14F-4D97-AF65-F5344CB8AC3E}">
        <p14:creationId xmlns:p14="http://schemas.microsoft.com/office/powerpoint/2010/main" val="26111102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4" name="Date Placeholder 3"/>
          <p:cNvSpPr>
            <a:spLocks noGrp="1"/>
          </p:cNvSpPr>
          <p:nvPr>
            <p:ph type="dt" sz="half" idx="10"/>
          </p:nvPr>
        </p:nvSpPr>
        <p:spPr/>
        <p:txBody>
          <a:bodyPr/>
          <a:lstStyle/>
          <a:p>
            <a:fld id="{3B468E6E-59A1-464E-A939-F6CD3CAC3595}" type="datetimeFigureOut">
              <a:rPr lang="de-DE" smtClean="0"/>
              <a:t>09.12.2019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C9E7F9F-5BEE-4451-AF9E-DC672D9ABCD3}" type="slidenum">
              <a:rPr lang="de-DE" smtClean="0"/>
              <a:t>‹#›</a:t>
            </a:fld>
            <a:endParaRPr lang="de-DE"/>
          </a:p>
        </p:txBody>
      </p:sp>
    </p:spTree>
    <p:extLst>
      <p:ext uri="{BB962C8B-B14F-4D97-AF65-F5344CB8AC3E}">
        <p14:creationId xmlns:p14="http://schemas.microsoft.com/office/powerpoint/2010/main" val="3147273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e Placeholder 3"/>
          <p:cNvSpPr>
            <a:spLocks noGrp="1"/>
          </p:cNvSpPr>
          <p:nvPr>
            <p:ph type="dt" sz="half" idx="10"/>
          </p:nvPr>
        </p:nvSpPr>
        <p:spPr/>
        <p:txBody>
          <a:bodyPr/>
          <a:lstStyle/>
          <a:p>
            <a:fld id="{3B468E6E-59A1-464E-A939-F6CD3CAC3595}" type="datetimeFigureOut">
              <a:rPr lang="de-DE" smtClean="0"/>
              <a:t>09.12.2019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C9E7F9F-5BEE-4451-AF9E-DC672D9ABCD3}" type="slidenum">
              <a:rPr lang="de-DE" smtClean="0"/>
              <a:t>‹#›</a:t>
            </a:fld>
            <a:endParaRPr lang="de-DE"/>
          </a:p>
        </p:txBody>
      </p:sp>
    </p:spTree>
    <p:extLst>
      <p:ext uri="{BB962C8B-B14F-4D97-AF65-F5344CB8AC3E}">
        <p14:creationId xmlns:p14="http://schemas.microsoft.com/office/powerpoint/2010/main" val="1592927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de-DE"/>
              <a:t>Mastertitelformat bearbeiten</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e Placeholder 3"/>
          <p:cNvSpPr>
            <a:spLocks noGrp="1"/>
          </p:cNvSpPr>
          <p:nvPr>
            <p:ph type="dt" sz="half" idx="10"/>
          </p:nvPr>
        </p:nvSpPr>
        <p:spPr/>
        <p:txBody>
          <a:bodyPr/>
          <a:lstStyle/>
          <a:p>
            <a:fld id="{3B468E6E-59A1-464E-A939-F6CD3CAC3595}" type="datetimeFigureOut">
              <a:rPr lang="de-DE" smtClean="0"/>
              <a:t>09.12.2019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C9E7F9F-5BEE-4451-AF9E-DC672D9ABCD3}" type="slidenum">
              <a:rPr lang="de-DE" smtClean="0"/>
              <a:t>‹#›</a:t>
            </a:fld>
            <a:endParaRPr lang="de-DE"/>
          </a:p>
        </p:txBody>
      </p:sp>
    </p:spTree>
    <p:extLst>
      <p:ext uri="{BB962C8B-B14F-4D97-AF65-F5344CB8AC3E}">
        <p14:creationId xmlns:p14="http://schemas.microsoft.com/office/powerpoint/2010/main" val="1873380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e Placeholder 3"/>
          <p:cNvSpPr>
            <a:spLocks noGrp="1"/>
          </p:cNvSpPr>
          <p:nvPr>
            <p:ph type="dt" sz="half" idx="10"/>
          </p:nvPr>
        </p:nvSpPr>
        <p:spPr/>
        <p:txBody>
          <a:bodyPr/>
          <a:lstStyle/>
          <a:p>
            <a:fld id="{3B468E6E-59A1-464E-A939-F6CD3CAC3595}" type="datetimeFigureOut">
              <a:rPr lang="de-DE" smtClean="0"/>
              <a:t>09.12.2019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C9E7F9F-5BEE-4451-AF9E-DC672D9ABCD3}" type="slidenum">
              <a:rPr lang="de-DE" smtClean="0"/>
              <a:t>‹#›</a:t>
            </a:fld>
            <a:endParaRPr lang="de-DE"/>
          </a:p>
        </p:txBody>
      </p:sp>
    </p:spTree>
    <p:extLst>
      <p:ext uri="{BB962C8B-B14F-4D97-AF65-F5344CB8AC3E}">
        <p14:creationId xmlns:p14="http://schemas.microsoft.com/office/powerpoint/2010/main" val="7818479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3B468E6E-59A1-464E-A939-F6CD3CAC3595}" type="datetimeFigureOut">
              <a:rPr lang="de-DE" smtClean="0"/>
              <a:t>09.12.2019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C9E7F9F-5BEE-4451-AF9E-DC672D9ABCD3}" type="slidenum">
              <a:rPr lang="de-DE" smtClean="0"/>
              <a:t>‹#›</a:t>
            </a:fld>
            <a:endParaRPr lang="de-DE"/>
          </a:p>
        </p:txBody>
      </p:sp>
    </p:spTree>
    <p:extLst>
      <p:ext uri="{BB962C8B-B14F-4D97-AF65-F5344CB8AC3E}">
        <p14:creationId xmlns:p14="http://schemas.microsoft.com/office/powerpoint/2010/main" val="4242896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Date Placeholder 4"/>
          <p:cNvSpPr>
            <a:spLocks noGrp="1"/>
          </p:cNvSpPr>
          <p:nvPr>
            <p:ph type="dt" sz="half" idx="10"/>
          </p:nvPr>
        </p:nvSpPr>
        <p:spPr/>
        <p:txBody>
          <a:bodyPr/>
          <a:lstStyle/>
          <a:p>
            <a:fld id="{3B468E6E-59A1-464E-A939-F6CD3CAC3595}" type="datetimeFigureOut">
              <a:rPr lang="de-DE" smtClean="0"/>
              <a:t>09.12.2019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C9E7F9F-5BEE-4451-AF9E-DC672D9ABCD3}" type="slidenum">
              <a:rPr lang="de-DE" smtClean="0"/>
              <a:t>‹#›</a:t>
            </a:fld>
            <a:endParaRPr lang="de-DE"/>
          </a:p>
        </p:txBody>
      </p:sp>
    </p:spTree>
    <p:extLst>
      <p:ext uri="{BB962C8B-B14F-4D97-AF65-F5344CB8AC3E}">
        <p14:creationId xmlns:p14="http://schemas.microsoft.com/office/powerpoint/2010/main" val="3875867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7" name="Date Placeholder 6"/>
          <p:cNvSpPr>
            <a:spLocks noGrp="1"/>
          </p:cNvSpPr>
          <p:nvPr>
            <p:ph type="dt" sz="half" idx="10"/>
          </p:nvPr>
        </p:nvSpPr>
        <p:spPr/>
        <p:txBody>
          <a:bodyPr/>
          <a:lstStyle/>
          <a:p>
            <a:fld id="{3B468E6E-59A1-464E-A939-F6CD3CAC3595}" type="datetimeFigureOut">
              <a:rPr lang="de-DE" smtClean="0"/>
              <a:t>09.12.2019</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8C9E7F9F-5BEE-4451-AF9E-DC672D9ABCD3}" type="slidenum">
              <a:rPr lang="de-DE" smtClean="0"/>
              <a:t>‹#›</a:t>
            </a:fld>
            <a:endParaRPr lang="de-DE"/>
          </a:p>
        </p:txBody>
      </p:sp>
    </p:spTree>
    <p:extLst>
      <p:ext uri="{BB962C8B-B14F-4D97-AF65-F5344CB8AC3E}">
        <p14:creationId xmlns:p14="http://schemas.microsoft.com/office/powerpoint/2010/main" val="8118361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3" name="Date Placeholder 2"/>
          <p:cNvSpPr>
            <a:spLocks noGrp="1"/>
          </p:cNvSpPr>
          <p:nvPr>
            <p:ph type="dt" sz="half" idx="10"/>
          </p:nvPr>
        </p:nvSpPr>
        <p:spPr/>
        <p:txBody>
          <a:bodyPr/>
          <a:lstStyle/>
          <a:p>
            <a:fld id="{3B468E6E-59A1-464E-A939-F6CD3CAC3595}" type="datetimeFigureOut">
              <a:rPr lang="de-DE" smtClean="0"/>
              <a:t>09.12.2019</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8C9E7F9F-5BEE-4451-AF9E-DC672D9ABCD3}" type="slidenum">
              <a:rPr lang="de-DE" smtClean="0"/>
              <a:t>‹#›</a:t>
            </a:fld>
            <a:endParaRPr lang="de-DE"/>
          </a:p>
        </p:txBody>
      </p:sp>
    </p:spTree>
    <p:extLst>
      <p:ext uri="{BB962C8B-B14F-4D97-AF65-F5344CB8AC3E}">
        <p14:creationId xmlns:p14="http://schemas.microsoft.com/office/powerpoint/2010/main" val="875717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468E6E-59A1-464E-A939-F6CD3CAC3595}" type="datetimeFigureOut">
              <a:rPr lang="de-DE" smtClean="0"/>
              <a:t>09.12.2019</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8C9E7F9F-5BEE-4451-AF9E-DC672D9ABCD3}" type="slidenum">
              <a:rPr lang="de-DE" smtClean="0"/>
              <a:t>‹#›</a:t>
            </a:fld>
            <a:endParaRPr lang="de-DE"/>
          </a:p>
        </p:txBody>
      </p:sp>
    </p:spTree>
    <p:extLst>
      <p:ext uri="{BB962C8B-B14F-4D97-AF65-F5344CB8AC3E}">
        <p14:creationId xmlns:p14="http://schemas.microsoft.com/office/powerpoint/2010/main" val="1356859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3B468E6E-59A1-464E-A939-F6CD3CAC3595}" type="datetimeFigureOut">
              <a:rPr lang="de-DE" smtClean="0"/>
              <a:t>09.12.2019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C9E7F9F-5BEE-4451-AF9E-DC672D9ABCD3}" type="slidenum">
              <a:rPr lang="de-DE" smtClean="0"/>
              <a:t>‹#›</a:t>
            </a:fld>
            <a:endParaRPr lang="de-DE"/>
          </a:p>
        </p:txBody>
      </p:sp>
    </p:spTree>
    <p:extLst>
      <p:ext uri="{BB962C8B-B14F-4D97-AF65-F5344CB8AC3E}">
        <p14:creationId xmlns:p14="http://schemas.microsoft.com/office/powerpoint/2010/main" val="35868269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3B468E6E-59A1-464E-A939-F6CD3CAC3595}" type="datetimeFigureOut">
              <a:rPr lang="de-DE" smtClean="0"/>
              <a:t>09.12.2019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C9E7F9F-5BEE-4451-AF9E-DC672D9ABCD3}" type="slidenum">
              <a:rPr lang="de-DE" smtClean="0"/>
              <a:t>‹#›</a:t>
            </a:fld>
            <a:endParaRPr lang="de-DE"/>
          </a:p>
        </p:txBody>
      </p:sp>
    </p:spTree>
    <p:extLst>
      <p:ext uri="{BB962C8B-B14F-4D97-AF65-F5344CB8AC3E}">
        <p14:creationId xmlns:p14="http://schemas.microsoft.com/office/powerpoint/2010/main" val="1715352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468E6E-59A1-464E-A939-F6CD3CAC3595}" type="datetimeFigureOut">
              <a:rPr lang="de-DE" smtClean="0"/>
              <a:t>09.12.2019</a:t>
            </a:fld>
            <a:endParaRPr lang="de-DE"/>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9E7F9F-5BEE-4451-AF9E-DC672D9ABCD3}" type="slidenum">
              <a:rPr lang="de-DE" smtClean="0"/>
              <a:t>‹#›</a:t>
            </a:fld>
            <a:endParaRPr lang="de-DE"/>
          </a:p>
        </p:txBody>
      </p:sp>
    </p:spTree>
    <p:extLst>
      <p:ext uri="{BB962C8B-B14F-4D97-AF65-F5344CB8AC3E}">
        <p14:creationId xmlns:p14="http://schemas.microsoft.com/office/powerpoint/2010/main" val="202974608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jpe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hyperlink" Target="http://en.wikipedia.org/wiki/File:Electron_neutrino_oscillation_long.png"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tachyonbeam.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www.climatemonitor.it/?p=46738"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en.wikipedia.org/wiki/File:Keplers_supernova.jpg"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de.wikipedia.org/wiki/Dunkle_Materie"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commons.wikimedia.org/wiki/File:Amundsen-Scott_South_Pole_Station.jpg" TargetMode="External"/></Relationships>
</file>

<file path=ppt/slides/_rels/slide24.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slide" Target="slide27.xml"/><Relationship Id="rId7" Type="http://schemas.openxmlformats.org/officeDocument/2006/relationships/slide" Target="slide31.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29.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hyperlink" Target="https://es.wikipedia.org/wiki/Super-Kamiokande"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35.xml"/><Relationship Id="rId1" Type="http://schemas.openxmlformats.org/officeDocument/2006/relationships/slideLayout" Target="../slideLayouts/slideLayout6.xml"/><Relationship Id="rId4" Type="http://schemas.openxmlformats.org/officeDocument/2006/relationships/hyperlink" Target="https://es.wikipedia.org/wiki/Super-Kamiokande"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hyperlink" Target="https://en.wikipedia.org/wiki/Wolfgang_Pauli"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descr="Ein Bild, das draußen, Gebäude, Straße, Fabrik enthält.&#10;&#10;Automatisch generierte Beschreibung">
            <a:extLst>
              <a:ext uri="{FF2B5EF4-FFF2-40B4-BE49-F238E27FC236}">
                <a16:creationId xmlns:a16="http://schemas.microsoft.com/office/drawing/2014/main" id="{A6B916A4-DEB8-4395-AECD-AA0015FC8586}"/>
              </a:ext>
            </a:extLst>
          </p:cNvPr>
          <p:cNvPicPr>
            <a:picLocks noChangeAspect="1"/>
          </p:cNvPicPr>
          <p:nvPr/>
        </p:nvPicPr>
        <p:blipFill rotWithShape="1">
          <a:blip r:embed="rId3">
            <a:extLst>
              <a:ext uri="{28A0092B-C50C-407E-A947-70E740481C1C}">
                <a14:useLocalDpi xmlns:a14="http://schemas.microsoft.com/office/drawing/2010/main" val="0"/>
              </a:ext>
            </a:extLst>
          </a:blip>
          <a:srcRect t="16829" b="26991"/>
          <a:stretch/>
        </p:blipFill>
        <p:spPr>
          <a:xfrm>
            <a:off x="3983" y="1589904"/>
            <a:ext cx="12192000" cy="5268096"/>
          </a:xfrm>
          <a:prstGeom prst="rect">
            <a:avLst/>
          </a:prstGeom>
        </p:spPr>
      </p:pic>
      <p:sp>
        <p:nvSpPr>
          <p:cNvPr id="9" name="Rechteck 8">
            <a:extLst>
              <a:ext uri="{FF2B5EF4-FFF2-40B4-BE49-F238E27FC236}">
                <a16:creationId xmlns:a16="http://schemas.microsoft.com/office/drawing/2014/main" id="{D814B641-B2B2-4BAA-BFC2-9DBCBD5EEC4A}"/>
              </a:ext>
            </a:extLst>
          </p:cNvPr>
          <p:cNvSpPr/>
          <p:nvPr/>
        </p:nvSpPr>
        <p:spPr>
          <a:xfrm>
            <a:off x="3983" y="0"/>
            <a:ext cx="12192000" cy="1589904"/>
          </a:xfrm>
          <a:prstGeom prst="rect">
            <a:avLst/>
          </a:prstGeom>
          <a:solidFill>
            <a:sysClr val="windowText" lastClr="000000">
              <a:lumMod val="85000"/>
              <a:lumOff val="15000"/>
            </a:sysClr>
          </a:solidFill>
          <a:ln w="12700" cap="flat" cmpd="sng" algn="ctr">
            <a:noFill/>
            <a:prstDash val="solid"/>
            <a:miter lim="800000"/>
          </a:ln>
          <a:effectLst>
            <a:outerShdw blurRad="203200" dist="88900" dir="5400000" sx="99000" sy="99000" algn="t" rotWithShape="0">
              <a:prstClr val="black">
                <a:alpha val="34000"/>
              </a:prstClr>
            </a:outerShdw>
          </a:effectLst>
        </p:spPr>
        <p:txBody>
          <a:bodyPr rtlCol="0" anchor="ctr"/>
          <a:lstStyle/>
          <a:p>
            <a:pPr marR="0" lvl="0" indent="0" algn="ctr" defTabSz="914400" eaLnBrk="1" fontAlgn="auto" latinLnBrk="0" hangingPunct="1">
              <a:spcBef>
                <a:spcPts val="0"/>
              </a:spcBef>
              <a:spcAft>
                <a:spcPts val="0"/>
              </a:spcAft>
              <a:buClrTx/>
              <a:buSzTx/>
              <a:buFontTx/>
              <a:buNone/>
              <a:tabLst/>
              <a:defRPr/>
            </a:pPr>
            <a:r>
              <a:rPr kumimoji="0" lang="de-DE" sz="3600" b="0" i="0" u="none" strike="noStrike" kern="0" cap="none" spc="0" normalizeH="0" baseline="0" noProof="0">
                <a:ln>
                  <a:noFill/>
                </a:ln>
                <a:solidFill>
                  <a:prstClr val="white"/>
                </a:solidFill>
                <a:effectLst/>
                <a:uLnTx/>
                <a:uFillTx/>
                <a:latin typeface="Calibri" panose="020F0502020204030204"/>
                <a:ea typeface="+mn-ea"/>
                <a:cs typeface="+mn-cs"/>
              </a:rPr>
              <a:t>Neutrinoforschung anhand des IceCube-Projekts</a:t>
            </a:r>
          </a:p>
        </p:txBody>
      </p:sp>
    </p:spTree>
    <p:extLst>
      <p:ext uri="{BB962C8B-B14F-4D97-AF65-F5344CB8AC3E}">
        <p14:creationId xmlns:p14="http://schemas.microsoft.com/office/powerpoint/2010/main" val="12861414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1FAE7505-0F31-3046-B20F-7339C1CEFFCB}"/>
              </a:ext>
            </a:extLst>
          </p:cNvPr>
          <p:cNvSpPr>
            <a:spLocks noGrp="1"/>
          </p:cNvSpPr>
          <p:nvPr>
            <p:ph idx="1"/>
          </p:nvPr>
        </p:nvSpPr>
        <p:spPr>
          <a:xfrm>
            <a:off x="838200" y="2280557"/>
            <a:ext cx="10515600" cy="3896406"/>
          </a:xfrm>
        </p:spPr>
        <p:txBody>
          <a:bodyPr/>
          <a:lstStyle/>
          <a:p>
            <a:r>
              <a:rPr lang="de-DE"/>
              <a:t>Wissenschaftlich hohe Relevanz</a:t>
            </a:r>
          </a:p>
          <a:p>
            <a:r>
              <a:rPr lang="de-DE"/>
              <a:t>Vergleich </a:t>
            </a:r>
            <a:r>
              <a:rPr lang="de-DE" err="1"/>
              <a:t>Neutrinos</a:t>
            </a:r>
            <a:r>
              <a:rPr lang="de-DE"/>
              <a:t> mit Fingerabdrücken </a:t>
            </a:r>
          </a:p>
          <a:p>
            <a:r>
              <a:rPr lang="de-DE"/>
              <a:t>Bestanteile unseres Universums</a:t>
            </a:r>
          </a:p>
          <a:p>
            <a:r>
              <a:rPr lang="de-DE"/>
              <a:t>Allgemeiner Fortschritt </a:t>
            </a:r>
          </a:p>
        </p:txBody>
      </p:sp>
      <p:sp>
        <p:nvSpPr>
          <p:cNvPr id="4" name="Rechteck 3">
            <a:extLst>
              <a:ext uri="{FF2B5EF4-FFF2-40B4-BE49-F238E27FC236}">
                <a16:creationId xmlns:a16="http://schemas.microsoft.com/office/drawing/2014/main" id="{2B3AA65E-C5E6-4CB8-B8DF-D24576A958BB}"/>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5" name="Rechteck 4">
            <a:extLst>
              <a:ext uri="{FF2B5EF4-FFF2-40B4-BE49-F238E27FC236}">
                <a16:creationId xmlns:a16="http://schemas.microsoft.com/office/drawing/2014/main" id="{1E2A8639-4AA6-4C23-822A-ED41CDB318D1}"/>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IceCube Observatory</a:t>
            </a:r>
          </a:p>
        </p:txBody>
      </p:sp>
      <p:sp>
        <p:nvSpPr>
          <p:cNvPr id="8" name="Textfeld 7">
            <a:extLst>
              <a:ext uri="{FF2B5EF4-FFF2-40B4-BE49-F238E27FC236}">
                <a16:creationId xmlns:a16="http://schemas.microsoft.com/office/drawing/2014/main" id="{E6EBEBED-261A-457A-A570-14227F38ACBE}"/>
              </a:ext>
            </a:extLst>
          </p:cNvPr>
          <p:cNvSpPr txBox="1"/>
          <p:nvPr/>
        </p:nvSpPr>
        <p:spPr>
          <a:xfrm>
            <a:off x="561242" y="962735"/>
            <a:ext cx="11069516" cy="523220"/>
          </a:xfrm>
          <a:prstGeom prst="rect">
            <a:avLst/>
          </a:prstGeom>
          <a:noFill/>
        </p:spPr>
        <p:txBody>
          <a:bodyPr wrap="square" rtlCol="0">
            <a:spAutoFit/>
          </a:bodyPr>
          <a:lstStyle/>
          <a:p>
            <a:pPr algn="ctr"/>
            <a:r>
              <a:rPr lang="de-DE" sz="2800" i="1"/>
              <a:t>Relevanz des Projekts</a:t>
            </a:r>
          </a:p>
        </p:txBody>
      </p:sp>
    </p:spTree>
    <p:extLst>
      <p:ext uri="{BB962C8B-B14F-4D97-AF65-F5344CB8AC3E}">
        <p14:creationId xmlns:p14="http://schemas.microsoft.com/office/powerpoint/2010/main" val="32486887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1FAE7505-0F31-3046-B20F-7339C1CEFFCB}"/>
              </a:ext>
            </a:extLst>
          </p:cNvPr>
          <p:cNvSpPr>
            <a:spLocks noGrp="1"/>
          </p:cNvSpPr>
          <p:nvPr>
            <p:ph idx="1"/>
          </p:nvPr>
        </p:nvSpPr>
        <p:spPr>
          <a:xfrm>
            <a:off x="838200" y="2280557"/>
            <a:ext cx="10515600" cy="3896406"/>
          </a:xfrm>
        </p:spPr>
        <p:txBody>
          <a:bodyPr/>
          <a:lstStyle/>
          <a:p>
            <a:r>
              <a:rPr lang="de-DE"/>
              <a:t>Hypothetische Verbesserungsmöglichkeiten</a:t>
            </a:r>
          </a:p>
          <a:p>
            <a:r>
              <a:rPr lang="de-DE"/>
              <a:t>PINGU-Erweiterung: </a:t>
            </a:r>
          </a:p>
          <a:p>
            <a:pPr lvl="1"/>
            <a:r>
              <a:rPr lang="de-DE"/>
              <a:t>Geplant für 2013 </a:t>
            </a:r>
          </a:p>
          <a:p>
            <a:pPr lvl="1"/>
            <a:r>
              <a:rPr lang="de-DE"/>
              <a:t>Vorerst abgelehnt </a:t>
            </a:r>
          </a:p>
          <a:p>
            <a:pPr lvl="1"/>
            <a:r>
              <a:rPr lang="de-DE" err="1"/>
              <a:t>Neutrinomassenhierachie</a:t>
            </a:r>
            <a:r>
              <a:rPr lang="de-DE"/>
              <a:t> </a:t>
            </a:r>
          </a:p>
          <a:p>
            <a:pPr lvl="1"/>
            <a:r>
              <a:rPr lang="de-DE"/>
              <a:t>Vergleichbar mit DeepCore </a:t>
            </a:r>
          </a:p>
          <a:p>
            <a:pPr lvl="1"/>
            <a:r>
              <a:rPr lang="de-DE"/>
              <a:t>Weitere Forschungsaspekte </a:t>
            </a:r>
          </a:p>
        </p:txBody>
      </p:sp>
      <p:sp>
        <p:nvSpPr>
          <p:cNvPr id="4" name="Rechteck 3">
            <a:extLst>
              <a:ext uri="{FF2B5EF4-FFF2-40B4-BE49-F238E27FC236}">
                <a16:creationId xmlns:a16="http://schemas.microsoft.com/office/drawing/2014/main" id="{2B3AA65E-C5E6-4CB8-B8DF-D24576A958BB}"/>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5" name="Rechteck 4">
            <a:extLst>
              <a:ext uri="{FF2B5EF4-FFF2-40B4-BE49-F238E27FC236}">
                <a16:creationId xmlns:a16="http://schemas.microsoft.com/office/drawing/2014/main" id="{1E2A8639-4AA6-4C23-822A-ED41CDB318D1}"/>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IceCube Observatory</a:t>
            </a:r>
          </a:p>
        </p:txBody>
      </p:sp>
      <p:sp>
        <p:nvSpPr>
          <p:cNvPr id="8" name="Textfeld 7">
            <a:extLst>
              <a:ext uri="{FF2B5EF4-FFF2-40B4-BE49-F238E27FC236}">
                <a16:creationId xmlns:a16="http://schemas.microsoft.com/office/drawing/2014/main" id="{E6EBEBED-261A-457A-A570-14227F38ACBE}"/>
              </a:ext>
            </a:extLst>
          </p:cNvPr>
          <p:cNvSpPr txBox="1"/>
          <p:nvPr/>
        </p:nvSpPr>
        <p:spPr>
          <a:xfrm>
            <a:off x="561242" y="962735"/>
            <a:ext cx="11069516" cy="523220"/>
          </a:xfrm>
          <a:prstGeom prst="rect">
            <a:avLst/>
          </a:prstGeom>
          <a:noFill/>
        </p:spPr>
        <p:txBody>
          <a:bodyPr wrap="square" rtlCol="0">
            <a:spAutoFit/>
          </a:bodyPr>
          <a:lstStyle/>
          <a:p>
            <a:pPr algn="ctr"/>
            <a:r>
              <a:rPr lang="de-DE" sz="2800" i="1"/>
              <a:t>Erweiterungen</a:t>
            </a:r>
          </a:p>
        </p:txBody>
      </p:sp>
    </p:spTree>
    <p:extLst>
      <p:ext uri="{BB962C8B-B14F-4D97-AF65-F5344CB8AC3E}">
        <p14:creationId xmlns:p14="http://schemas.microsoft.com/office/powerpoint/2010/main" val="12203262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1FAE7505-0F31-3046-B20F-7339C1CEFFCB}"/>
              </a:ext>
            </a:extLst>
          </p:cNvPr>
          <p:cNvSpPr>
            <a:spLocks noGrp="1"/>
          </p:cNvSpPr>
          <p:nvPr>
            <p:ph idx="1"/>
          </p:nvPr>
        </p:nvSpPr>
        <p:spPr>
          <a:xfrm>
            <a:off x="838200" y="2280557"/>
            <a:ext cx="10515600" cy="3896406"/>
          </a:xfrm>
        </p:spPr>
        <p:txBody>
          <a:bodyPr/>
          <a:lstStyle/>
          <a:p>
            <a:r>
              <a:rPr lang="de-DE"/>
              <a:t>PINGU-Erweiterung </a:t>
            </a:r>
          </a:p>
          <a:p>
            <a:r>
              <a:rPr lang="de-DE"/>
              <a:t>Kein Ende der Forschung in naher Zukunft  </a:t>
            </a:r>
          </a:p>
          <a:p>
            <a:r>
              <a:rPr lang="de-DE"/>
              <a:t>Entwicklung neuer DOMs </a:t>
            </a:r>
          </a:p>
          <a:p>
            <a:r>
              <a:rPr lang="de-DE"/>
              <a:t>Koexistenz mit anderen </a:t>
            </a:r>
            <a:r>
              <a:rPr lang="de-DE" err="1"/>
              <a:t>Neutrinodetektoren</a:t>
            </a:r>
            <a:r>
              <a:rPr lang="de-DE"/>
              <a:t>?</a:t>
            </a:r>
          </a:p>
        </p:txBody>
      </p:sp>
      <p:sp>
        <p:nvSpPr>
          <p:cNvPr id="4" name="Rechteck 3">
            <a:extLst>
              <a:ext uri="{FF2B5EF4-FFF2-40B4-BE49-F238E27FC236}">
                <a16:creationId xmlns:a16="http://schemas.microsoft.com/office/drawing/2014/main" id="{2B3AA65E-C5E6-4CB8-B8DF-D24576A958BB}"/>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5" name="Rechteck 4">
            <a:extLst>
              <a:ext uri="{FF2B5EF4-FFF2-40B4-BE49-F238E27FC236}">
                <a16:creationId xmlns:a16="http://schemas.microsoft.com/office/drawing/2014/main" id="{1E2A8639-4AA6-4C23-822A-ED41CDB318D1}"/>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IceCube Observatory</a:t>
            </a:r>
          </a:p>
        </p:txBody>
      </p:sp>
      <p:sp>
        <p:nvSpPr>
          <p:cNvPr id="8" name="Textfeld 7">
            <a:extLst>
              <a:ext uri="{FF2B5EF4-FFF2-40B4-BE49-F238E27FC236}">
                <a16:creationId xmlns:a16="http://schemas.microsoft.com/office/drawing/2014/main" id="{E6EBEBED-261A-457A-A570-14227F38ACBE}"/>
              </a:ext>
            </a:extLst>
          </p:cNvPr>
          <p:cNvSpPr txBox="1"/>
          <p:nvPr/>
        </p:nvSpPr>
        <p:spPr>
          <a:xfrm>
            <a:off x="561242" y="962735"/>
            <a:ext cx="11069516" cy="523220"/>
          </a:xfrm>
          <a:prstGeom prst="rect">
            <a:avLst/>
          </a:prstGeom>
          <a:noFill/>
        </p:spPr>
        <p:txBody>
          <a:bodyPr wrap="square" rtlCol="0">
            <a:spAutoFit/>
          </a:bodyPr>
          <a:lstStyle/>
          <a:p>
            <a:pPr algn="ctr"/>
            <a:r>
              <a:rPr lang="de-DE" sz="2800" i="1"/>
              <a:t>Zukunft des Projekts</a:t>
            </a:r>
          </a:p>
        </p:txBody>
      </p:sp>
    </p:spTree>
    <p:extLst>
      <p:ext uri="{BB962C8B-B14F-4D97-AF65-F5344CB8AC3E}">
        <p14:creationId xmlns:p14="http://schemas.microsoft.com/office/powerpoint/2010/main" val="32044764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8"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9" name="Oval 8">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0"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2" name="Rectangle 11">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a:extLst>
              <a:ext uri="{FF2B5EF4-FFF2-40B4-BE49-F238E27FC236}">
                <a16:creationId xmlns:a16="http://schemas.microsoft.com/office/drawing/2014/main" id="{74F34DA9-F98E-184E-9F3B-74C9D42610C7}"/>
              </a:ext>
            </a:extLst>
          </p:cNvPr>
          <p:cNvSpPr>
            <a:spLocks noGrp="1"/>
          </p:cNvSpPr>
          <p:nvPr>
            <p:ph type="title"/>
          </p:nvPr>
        </p:nvSpPr>
        <p:spPr>
          <a:xfrm>
            <a:off x="1524000" y="2776538"/>
            <a:ext cx="9144000" cy="1381188"/>
          </a:xfrm>
        </p:spPr>
        <p:txBody>
          <a:bodyPr vert="horz" lIns="91440" tIns="45720" rIns="91440" bIns="45720" rtlCol="0" anchor="ctr">
            <a:normAutofit/>
          </a:bodyPr>
          <a:lstStyle/>
          <a:p>
            <a:pPr algn="ctr"/>
            <a:r>
              <a:rPr lang="en-US" sz="4000" kern="1200">
                <a:solidFill>
                  <a:schemeClr val="bg2"/>
                </a:solidFill>
                <a:latin typeface="+mj-lt"/>
                <a:ea typeface="+mj-ea"/>
                <a:cs typeface="+mj-cs"/>
              </a:rPr>
              <a:t>Neutrinoforschung</a:t>
            </a:r>
          </a:p>
        </p:txBody>
      </p:sp>
    </p:spTree>
    <p:extLst>
      <p:ext uri="{BB962C8B-B14F-4D97-AF65-F5344CB8AC3E}">
        <p14:creationId xmlns:p14="http://schemas.microsoft.com/office/powerpoint/2010/main" val="15769681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0ED6B9D8-FC86-4934-9D7B-B2821A3EE908}"/>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2" name="Textfeld 1">
            <a:extLst>
              <a:ext uri="{FF2B5EF4-FFF2-40B4-BE49-F238E27FC236}">
                <a16:creationId xmlns:a16="http://schemas.microsoft.com/office/drawing/2014/main" id="{5F88E169-7C5D-4168-821C-262260A288EB}"/>
              </a:ext>
            </a:extLst>
          </p:cNvPr>
          <p:cNvSpPr txBox="1"/>
          <p:nvPr/>
        </p:nvSpPr>
        <p:spPr>
          <a:xfrm>
            <a:off x="561242" y="962735"/>
            <a:ext cx="11069516" cy="523220"/>
          </a:xfrm>
          <a:prstGeom prst="rect">
            <a:avLst/>
          </a:prstGeom>
          <a:noFill/>
        </p:spPr>
        <p:txBody>
          <a:bodyPr wrap="square" rtlCol="0">
            <a:spAutoFit/>
          </a:bodyPr>
          <a:lstStyle/>
          <a:p>
            <a:pPr algn="ctr"/>
            <a:r>
              <a:rPr lang="de-DE" sz="2800" i="1"/>
              <a:t>Subatomares Teilchen</a:t>
            </a:r>
          </a:p>
        </p:txBody>
      </p:sp>
      <p:pic>
        <p:nvPicPr>
          <p:cNvPr id="1026" name="Picture 2">
            <a:extLst>
              <a:ext uri="{FF2B5EF4-FFF2-40B4-BE49-F238E27FC236}">
                <a16:creationId xmlns:a16="http://schemas.microsoft.com/office/drawing/2014/main" id="{7BB87E41-D8E9-46E5-BBA5-E06F2BD31D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2611" y="1485955"/>
            <a:ext cx="6186778" cy="4989151"/>
          </a:xfrm>
          <a:prstGeom prst="rect">
            <a:avLst/>
          </a:prstGeom>
          <a:noFill/>
          <a:extLst>
            <a:ext uri="{909E8E84-426E-40DD-AFC4-6F175D3DCCD1}">
              <a14:hiddenFill xmlns:a14="http://schemas.microsoft.com/office/drawing/2010/main">
                <a:solidFill>
                  <a:srgbClr val="FFFFFF"/>
                </a:solidFill>
              </a14:hiddenFill>
            </a:ext>
          </a:extLst>
        </p:spPr>
      </p:pic>
      <p:sp>
        <p:nvSpPr>
          <p:cNvPr id="11" name="Rechteck 10">
            <a:extLst>
              <a:ext uri="{FF2B5EF4-FFF2-40B4-BE49-F238E27FC236}">
                <a16:creationId xmlns:a16="http://schemas.microsoft.com/office/drawing/2014/main" id="{A9315946-0FB1-49EA-9B24-368EBE456A18}"/>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Neutrinoforschung</a:t>
            </a:r>
          </a:p>
        </p:txBody>
      </p:sp>
    </p:spTree>
    <p:extLst>
      <p:ext uri="{BB962C8B-B14F-4D97-AF65-F5344CB8AC3E}">
        <p14:creationId xmlns:p14="http://schemas.microsoft.com/office/powerpoint/2010/main" val="38121427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5F88E169-7C5D-4168-821C-262260A288EB}"/>
              </a:ext>
            </a:extLst>
          </p:cNvPr>
          <p:cNvSpPr txBox="1"/>
          <p:nvPr/>
        </p:nvSpPr>
        <p:spPr>
          <a:xfrm>
            <a:off x="4354286" y="962735"/>
            <a:ext cx="7276472" cy="523220"/>
          </a:xfrm>
          <a:prstGeom prst="rect">
            <a:avLst/>
          </a:prstGeom>
          <a:noFill/>
        </p:spPr>
        <p:txBody>
          <a:bodyPr wrap="square" rtlCol="0">
            <a:spAutoFit/>
          </a:bodyPr>
          <a:lstStyle/>
          <a:p>
            <a:pPr algn="ctr"/>
            <a:r>
              <a:rPr lang="de-DE" sz="2800" i="1"/>
              <a:t>Geschwindigkeit und Masse</a:t>
            </a:r>
          </a:p>
        </p:txBody>
      </p:sp>
      <p:cxnSp>
        <p:nvCxnSpPr>
          <p:cNvPr id="16" name="Gerade Verbindung mit Pfeil 15">
            <a:extLst>
              <a:ext uri="{FF2B5EF4-FFF2-40B4-BE49-F238E27FC236}">
                <a16:creationId xmlns:a16="http://schemas.microsoft.com/office/drawing/2014/main" id="{B2D2ED2F-5390-4AC3-9513-DC0CD6C4D062}"/>
              </a:ext>
            </a:extLst>
          </p:cNvPr>
          <p:cNvCxnSpPr>
            <a:cxnSpLocks/>
          </p:cNvCxnSpPr>
          <p:nvPr/>
        </p:nvCxnSpPr>
        <p:spPr>
          <a:xfrm>
            <a:off x="1182834" y="3378797"/>
            <a:ext cx="258906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Gerade Verbindung mit Pfeil 17">
            <a:extLst>
              <a:ext uri="{FF2B5EF4-FFF2-40B4-BE49-F238E27FC236}">
                <a16:creationId xmlns:a16="http://schemas.microsoft.com/office/drawing/2014/main" id="{57BA15A2-6086-42BB-82DA-32B3EDE69A2A}"/>
              </a:ext>
            </a:extLst>
          </p:cNvPr>
          <p:cNvCxnSpPr>
            <a:cxnSpLocks/>
          </p:cNvCxnSpPr>
          <p:nvPr/>
        </p:nvCxnSpPr>
        <p:spPr>
          <a:xfrm>
            <a:off x="1182834" y="4057282"/>
            <a:ext cx="258906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38" name="Gruppieren 37">
            <a:extLst>
              <a:ext uri="{FF2B5EF4-FFF2-40B4-BE49-F238E27FC236}">
                <a16:creationId xmlns:a16="http://schemas.microsoft.com/office/drawing/2014/main" id="{EAE06B1F-5BBF-4544-AECC-27DCA384674F}"/>
              </a:ext>
            </a:extLst>
          </p:cNvPr>
          <p:cNvGrpSpPr/>
          <p:nvPr/>
        </p:nvGrpSpPr>
        <p:grpSpPr>
          <a:xfrm>
            <a:off x="405947" y="3184041"/>
            <a:ext cx="751407" cy="389512"/>
            <a:chOff x="1679575" y="3188823"/>
            <a:chExt cx="1031340" cy="570600"/>
          </a:xfrm>
        </p:grpSpPr>
        <mc:AlternateContent xmlns:mc="http://schemas.openxmlformats.org/markup-compatibility/2006">
          <mc:Choice xmlns:a14="http://schemas.microsoft.com/office/drawing/2010/main" Requires="a14">
            <p:sp>
              <p:nvSpPr>
                <p:cNvPr id="13" name="Ellipse 12">
                  <a:extLst>
                    <a:ext uri="{FF2B5EF4-FFF2-40B4-BE49-F238E27FC236}">
                      <a16:creationId xmlns:a16="http://schemas.microsoft.com/office/drawing/2014/main" id="{27003EA0-64E6-4FE1-8743-ECEF6B9E3BA9}"/>
                    </a:ext>
                  </a:extLst>
                </p:cNvPr>
                <p:cNvSpPr/>
                <p:nvPr/>
              </p:nvSpPr>
              <p:spPr>
                <a:xfrm>
                  <a:off x="2248534" y="3188823"/>
                  <a:ext cx="462381" cy="57060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14:m>
                    <m:oMathPara xmlns:m="http://schemas.openxmlformats.org/officeDocument/2006/math">
                      <m:oMathParaPr>
                        <m:jc m:val="center"/>
                      </m:oMathParaPr>
                      <m:oMath xmlns:m="http://schemas.openxmlformats.org/officeDocument/2006/math">
                        <m:r>
                          <a:rPr lang="de-DE" sz="1200" b="0" i="1" dirty="0" smtClean="0">
                            <a:latin typeface="Cambria Math" panose="02040503050406030204" pitchFamily="18" charset="0"/>
                          </a:rPr>
                          <m:t> </m:t>
                        </m:r>
                        <m:r>
                          <a:rPr lang="de-DE" sz="1200" i="1" dirty="0" smtClean="0">
                            <a:latin typeface="Cambria Math" panose="02040503050406030204" pitchFamily="18" charset="0"/>
                          </a:rPr>
                          <m:t>𝜈</m:t>
                        </m:r>
                      </m:oMath>
                    </m:oMathPara>
                  </a14:m>
                  <a:endParaRPr lang="de-DE" sz="1200"/>
                </a:p>
              </p:txBody>
            </p:sp>
          </mc:Choice>
          <mc:Fallback>
            <p:sp>
              <p:nvSpPr>
                <p:cNvPr id="13" name="Ellipse 12">
                  <a:extLst>
                    <a:ext uri="{FF2B5EF4-FFF2-40B4-BE49-F238E27FC236}">
                      <a16:creationId xmlns:a16="http://schemas.microsoft.com/office/drawing/2014/main" id="{27003EA0-64E6-4FE1-8743-ECEF6B9E3BA9}"/>
                    </a:ext>
                  </a:extLst>
                </p:cNvPr>
                <p:cNvSpPr>
                  <a:spLocks noRot="1" noChangeAspect="1" noMove="1" noResize="1" noEditPoints="1" noAdjustHandles="1" noChangeArrowheads="1" noChangeShapeType="1" noTextEdit="1"/>
                </p:cNvSpPr>
                <p:nvPr/>
              </p:nvSpPr>
              <p:spPr>
                <a:xfrm>
                  <a:off x="2248534" y="3188823"/>
                  <a:ext cx="462381" cy="570600"/>
                </a:xfrm>
                <a:prstGeom prst="ellipse">
                  <a:avLst/>
                </a:prstGeom>
                <a:blipFill>
                  <a:blip r:embed="rId3"/>
                  <a:stretch>
                    <a:fillRect/>
                  </a:stretch>
                </a:blipFill>
                <a:ln>
                  <a:noFill/>
                </a:ln>
              </p:spPr>
              <p:txBody>
                <a:bodyPr/>
                <a:lstStyle/>
                <a:p>
                  <a:r>
                    <a:rPr lang="en-US">
                      <a:noFill/>
                    </a:rPr>
                    <a:t> </a:t>
                  </a:r>
                </a:p>
              </p:txBody>
            </p:sp>
          </mc:Fallback>
        </mc:AlternateContent>
        <p:grpSp>
          <p:nvGrpSpPr>
            <p:cNvPr id="36" name="Gruppieren 35">
              <a:extLst>
                <a:ext uri="{FF2B5EF4-FFF2-40B4-BE49-F238E27FC236}">
                  <a16:creationId xmlns:a16="http://schemas.microsoft.com/office/drawing/2014/main" id="{BDEC04DA-E61A-45DC-9BE6-2B2CDFAD31BD}"/>
                </a:ext>
              </a:extLst>
            </p:cNvPr>
            <p:cNvGrpSpPr/>
            <p:nvPr/>
          </p:nvGrpSpPr>
          <p:grpSpPr>
            <a:xfrm>
              <a:off x="1679575" y="3214449"/>
              <a:ext cx="393700" cy="304800"/>
              <a:chOff x="1679575" y="3214449"/>
              <a:chExt cx="393700" cy="304800"/>
            </a:xfrm>
          </p:grpSpPr>
          <p:cxnSp>
            <p:nvCxnSpPr>
              <p:cNvPr id="19" name="Gerader Verbinder 18">
                <a:extLst>
                  <a:ext uri="{FF2B5EF4-FFF2-40B4-BE49-F238E27FC236}">
                    <a16:creationId xmlns:a16="http://schemas.microsoft.com/office/drawing/2014/main" id="{BCAFB82F-2AB3-48AF-B92D-9D13087BD6B9}"/>
                  </a:ext>
                </a:extLst>
              </p:cNvPr>
              <p:cNvCxnSpPr>
                <a:cxnSpLocks/>
              </p:cNvCxnSpPr>
              <p:nvPr/>
            </p:nvCxnSpPr>
            <p:spPr>
              <a:xfrm>
                <a:off x="1679575" y="3214449"/>
                <a:ext cx="241300" cy="0"/>
              </a:xfrm>
              <a:prstGeom prst="line">
                <a:avLst/>
              </a:prstGeom>
              <a:ln w="3175">
                <a:solidFill>
                  <a:srgbClr val="000000">
                    <a:alpha val="50196"/>
                  </a:srgbClr>
                </a:solidFill>
              </a:ln>
            </p:spPr>
            <p:style>
              <a:lnRef idx="1">
                <a:schemeClr val="dk1"/>
              </a:lnRef>
              <a:fillRef idx="0">
                <a:schemeClr val="dk1"/>
              </a:fillRef>
              <a:effectRef idx="0">
                <a:schemeClr val="dk1"/>
              </a:effectRef>
              <a:fontRef idx="minor">
                <a:schemeClr val="tx1"/>
              </a:fontRef>
            </p:style>
          </p:cxnSp>
          <p:cxnSp>
            <p:nvCxnSpPr>
              <p:cNvPr id="21" name="Gerader Verbinder 20">
                <a:extLst>
                  <a:ext uri="{FF2B5EF4-FFF2-40B4-BE49-F238E27FC236}">
                    <a16:creationId xmlns:a16="http://schemas.microsoft.com/office/drawing/2014/main" id="{A81A50C3-E089-4D26-A3F2-FAD3A90BF86F}"/>
                  </a:ext>
                </a:extLst>
              </p:cNvPr>
              <p:cNvCxnSpPr>
                <a:cxnSpLocks/>
              </p:cNvCxnSpPr>
              <p:nvPr/>
            </p:nvCxnSpPr>
            <p:spPr>
              <a:xfrm>
                <a:off x="1831975" y="3366849"/>
                <a:ext cx="241300" cy="0"/>
              </a:xfrm>
              <a:prstGeom prst="line">
                <a:avLst/>
              </a:prstGeom>
              <a:ln w="3175">
                <a:solidFill>
                  <a:srgbClr val="000000">
                    <a:alpha val="50196"/>
                  </a:srgbClr>
                </a:solidFill>
              </a:ln>
            </p:spPr>
            <p:style>
              <a:lnRef idx="1">
                <a:schemeClr val="dk1"/>
              </a:lnRef>
              <a:fillRef idx="0">
                <a:schemeClr val="dk1"/>
              </a:fillRef>
              <a:effectRef idx="0">
                <a:schemeClr val="dk1"/>
              </a:effectRef>
              <a:fontRef idx="minor">
                <a:schemeClr val="tx1"/>
              </a:fontRef>
            </p:style>
          </p:cxnSp>
          <p:cxnSp>
            <p:nvCxnSpPr>
              <p:cNvPr id="22" name="Gerader Verbinder 21">
                <a:extLst>
                  <a:ext uri="{FF2B5EF4-FFF2-40B4-BE49-F238E27FC236}">
                    <a16:creationId xmlns:a16="http://schemas.microsoft.com/office/drawing/2014/main" id="{4EA9DE1C-E375-4141-B667-F1E60CDA021C}"/>
                  </a:ext>
                </a:extLst>
              </p:cNvPr>
              <p:cNvCxnSpPr>
                <a:cxnSpLocks/>
              </p:cNvCxnSpPr>
              <p:nvPr/>
            </p:nvCxnSpPr>
            <p:spPr>
              <a:xfrm>
                <a:off x="1679575" y="3519249"/>
                <a:ext cx="241300" cy="0"/>
              </a:xfrm>
              <a:prstGeom prst="line">
                <a:avLst/>
              </a:prstGeom>
              <a:ln w="3175">
                <a:solidFill>
                  <a:srgbClr val="000000">
                    <a:alpha val="43922"/>
                  </a:srgbClr>
                </a:solidFill>
              </a:ln>
            </p:spPr>
            <p:style>
              <a:lnRef idx="1">
                <a:schemeClr val="dk1"/>
              </a:lnRef>
              <a:fillRef idx="0">
                <a:schemeClr val="dk1"/>
              </a:fillRef>
              <a:effectRef idx="0">
                <a:schemeClr val="dk1"/>
              </a:effectRef>
              <a:fontRef idx="minor">
                <a:schemeClr val="tx1"/>
              </a:fontRef>
            </p:style>
          </p:cxnSp>
        </p:grpSp>
      </p:grpSp>
      <p:grpSp>
        <p:nvGrpSpPr>
          <p:cNvPr id="39" name="Gruppieren 38">
            <a:extLst>
              <a:ext uri="{FF2B5EF4-FFF2-40B4-BE49-F238E27FC236}">
                <a16:creationId xmlns:a16="http://schemas.microsoft.com/office/drawing/2014/main" id="{27E2E302-A6F9-4531-824D-3B0E76618AFE}"/>
              </a:ext>
            </a:extLst>
          </p:cNvPr>
          <p:cNvGrpSpPr/>
          <p:nvPr/>
        </p:nvGrpSpPr>
        <p:grpSpPr>
          <a:xfrm>
            <a:off x="447941" y="3862525"/>
            <a:ext cx="695890" cy="389512"/>
            <a:chOff x="1755775" y="4182741"/>
            <a:chExt cx="955141" cy="570600"/>
          </a:xfrm>
        </p:grpSpPr>
        <mc:AlternateContent xmlns:mc="http://schemas.openxmlformats.org/markup-compatibility/2006">
          <mc:Choice xmlns:a14="http://schemas.microsoft.com/office/drawing/2010/main" Requires="a14">
            <p:sp>
              <p:nvSpPr>
                <p:cNvPr id="15" name="Ellipse 14">
                  <a:extLst>
                    <a:ext uri="{FF2B5EF4-FFF2-40B4-BE49-F238E27FC236}">
                      <a16:creationId xmlns:a16="http://schemas.microsoft.com/office/drawing/2014/main" id="{7A803D73-5E4F-4DE4-A8BB-E7F679CB6442}"/>
                    </a:ext>
                  </a:extLst>
                </p:cNvPr>
                <p:cNvSpPr/>
                <p:nvPr/>
              </p:nvSpPr>
              <p:spPr>
                <a:xfrm>
                  <a:off x="2248534" y="4182741"/>
                  <a:ext cx="462382" cy="57060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14:m>
                    <m:oMathPara xmlns:m="http://schemas.openxmlformats.org/officeDocument/2006/math">
                      <m:oMathParaPr>
                        <m:jc m:val="center"/>
                      </m:oMathParaPr>
                      <m:oMath xmlns:m="http://schemas.openxmlformats.org/officeDocument/2006/math">
                        <m:r>
                          <a:rPr lang="de-DE" sz="1200" b="0" i="1" dirty="0" smtClean="0">
                            <a:latin typeface="Cambria Math" panose="02040503050406030204" pitchFamily="18" charset="0"/>
                          </a:rPr>
                          <m:t> </m:t>
                        </m:r>
                        <m:r>
                          <a:rPr lang="de-DE" sz="1200" b="0" i="1" dirty="0" smtClean="0">
                            <a:latin typeface="Cambria Math" panose="02040503050406030204" pitchFamily="18" charset="0"/>
                          </a:rPr>
                          <m:t>𝛾</m:t>
                        </m:r>
                      </m:oMath>
                    </m:oMathPara>
                  </a14:m>
                  <a:endParaRPr lang="de-DE" sz="1200"/>
                </a:p>
              </p:txBody>
            </p:sp>
          </mc:Choice>
          <mc:Fallback>
            <p:sp>
              <p:nvSpPr>
                <p:cNvPr id="15" name="Ellipse 14">
                  <a:extLst>
                    <a:ext uri="{FF2B5EF4-FFF2-40B4-BE49-F238E27FC236}">
                      <a16:creationId xmlns:a16="http://schemas.microsoft.com/office/drawing/2014/main" id="{7A803D73-5E4F-4DE4-A8BB-E7F679CB6442}"/>
                    </a:ext>
                  </a:extLst>
                </p:cNvPr>
                <p:cNvSpPr>
                  <a:spLocks noRot="1" noChangeAspect="1" noMove="1" noResize="1" noEditPoints="1" noAdjustHandles="1" noChangeArrowheads="1" noChangeShapeType="1" noTextEdit="1"/>
                </p:cNvSpPr>
                <p:nvPr/>
              </p:nvSpPr>
              <p:spPr>
                <a:xfrm>
                  <a:off x="2248534" y="4182741"/>
                  <a:ext cx="462382" cy="570600"/>
                </a:xfrm>
                <a:prstGeom prst="ellipse">
                  <a:avLst/>
                </a:prstGeom>
                <a:blipFill>
                  <a:blip r:embed="rId4"/>
                  <a:stretch>
                    <a:fillRect/>
                  </a:stretch>
                </a:blipFill>
                <a:ln>
                  <a:noFill/>
                </a:ln>
              </p:spPr>
              <p:txBody>
                <a:bodyPr/>
                <a:lstStyle/>
                <a:p>
                  <a:r>
                    <a:rPr lang="en-US">
                      <a:noFill/>
                    </a:rPr>
                    <a:t> </a:t>
                  </a:r>
                </a:p>
              </p:txBody>
            </p:sp>
          </mc:Fallback>
        </mc:AlternateContent>
        <p:grpSp>
          <p:nvGrpSpPr>
            <p:cNvPr id="37" name="Gruppieren 36">
              <a:extLst>
                <a:ext uri="{FF2B5EF4-FFF2-40B4-BE49-F238E27FC236}">
                  <a16:creationId xmlns:a16="http://schemas.microsoft.com/office/drawing/2014/main" id="{B960CEB4-1A5C-49DB-9B3F-A6B7EAB28B7B}"/>
                </a:ext>
              </a:extLst>
            </p:cNvPr>
            <p:cNvGrpSpPr/>
            <p:nvPr/>
          </p:nvGrpSpPr>
          <p:grpSpPr>
            <a:xfrm>
              <a:off x="1755775" y="4315642"/>
              <a:ext cx="369093" cy="335757"/>
              <a:chOff x="1755775" y="4315642"/>
              <a:chExt cx="369093" cy="335757"/>
            </a:xfrm>
          </p:grpSpPr>
          <p:cxnSp>
            <p:nvCxnSpPr>
              <p:cNvPr id="28" name="Gerader Verbinder 27">
                <a:extLst>
                  <a:ext uri="{FF2B5EF4-FFF2-40B4-BE49-F238E27FC236}">
                    <a16:creationId xmlns:a16="http://schemas.microsoft.com/office/drawing/2014/main" id="{0F1ED0C0-1E9C-4F78-A6BB-584BCC14B57C}"/>
                  </a:ext>
                </a:extLst>
              </p:cNvPr>
              <p:cNvCxnSpPr>
                <a:cxnSpLocks/>
              </p:cNvCxnSpPr>
              <p:nvPr/>
            </p:nvCxnSpPr>
            <p:spPr>
              <a:xfrm>
                <a:off x="1755775" y="4315642"/>
                <a:ext cx="241300" cy="0"/>
              </a:xfrm>
              <a:prstGeom prst="line">
                <a:avLst/>
              </a:prstGeom>
              <a:ln w="3175">
                <a:solidFill>
                  <a:srgbClr val="000000">
                    <a:alpha val="50196"/>
                  </a:srgbClr>
                </a:solidFill>
              </a:ln>
            </p:spPr>
            <p:style>
              <a:lnRef idx="1">
                <a:schemeClr val="dk1"/>
              </a:lnRef>
              <a:fillRef idx="0">
                <a:schemeClr val="dk1"/>
              </a:fillRef>
              <a:effectRef idx="0">
                <a:schemeClr val="dk1"/>
              </a:effectRef>
              <a:fontRef idx="minor">
                <a:schemeClr val="tx1"/>
              </a:fontRef>
            </p:style>
          </p:cxnSp>
          <p:cxnSp>
            <p:nvCxnSpPr>
              <p:cNvPr id="29" name="Gerader Verbinder 28">
                <a:extLst>
                  <a:ext uri="{FF2B5EF4-FFF2-40B4-BE49-F238E27FC236}">
                    <a16:creationId xmlns:a16="http://schemas.microsoft.com/office/drawing/2014/main" id="{A903132A-0C5B-4A9C-958B-6250AC6333B4}"/>
                  </a:ext>
                </a:extLst>
              </p:cNvPr>
              <p:cNvCxnSpPr>
                <a:cxnSpLocks/>
              </p:cNvCxnSpPr>
              <p:nvPr/>
            </p:nvCxnSpPr>
            <p:spPr>
              <a:xfrm>
                <a:off x="1883568" y="4487909"/>
                <a:ext cx="241300" cy="0"/>
              </a:xfrm>
              <a:prstGeom prst="line">
                <a:avLst/>
              </a:prstGeom>
              <a:ln w="3175">
                <a:solidFill>
                  <a:srgbClr val="000000">
                    <a:alpha val="50196"/>
                  </a:srgbClr>
                </a:solidFill>
              </a:ln>
            </p:spPr>
            <p:style>
              <a:lnRef idx="1">
                <a:schemeClr val="dk1"/>
              </a:lnRef>
              <a:fillRef idx="0">
                <a:schemeClr val="dk1"/>
              </a:fillRef>
              <a:effectRef idx="0">
                <a:schemeClr val="dk1"/>
              </a:effectRef>
              <a:fontRef idx="minor">
                <a:schemeClr val="tx1"/>
              </a:fontRef>
            </p:style>
          </p:cxnSp>
          <p:cxnSp>
            <p:nvCxnSpPr>
              <p:cNvPr id="30" name="Gerader Verbinder 29">
                <a:extLst>
                  <a:ext uri="{FF2B5EF4-FFF2-40B4-BE49-F238E27FC236}">
                    <a16:creationId xmlns:a16="http://schemas.microsoft.com/office/drawing/2014/main" id="{B661FCC1-B275-4B13-B93B-4A05C8927854}"/>
                  </a:ext>
                </a:extLst>
              </p:cNvPr>
              <p:cNvCxnSpPr>
                <a:cxnSpLocks/>
              </p:cNvCxnSpPr>
              <p:nvPr/>
            </p:nvCxnSpPr>
            <p:spPr>
              <a:xfrm>
                <a:off x="1762918" y="4651399"/>
                <a:ext cx="241300" cy="0"/>
              </a:xfrm>
              <a:prstGeom prst="line">
                <a:avLst/>
              </a:prstGeom>
              <a:ln w="3175">
                <a:solidFill>
                  <a:srgbClr val="000000">
                    <a:alpha val="43922"/>
                  </a:srgbClr>
                </a:solidFill>
              </a:ln>
            </p:spPr>
            <p:style>
              <a:lnRef idx="1">
                <a:schemeClr val="dk1"/>
              </a:lnRef>
              <a:fillRef idx="0">
                <a:schemeClr val="dk1"/>
              </a:fillRef>
              <a:effectRef idx="0">
                <a:schemeClr val="dk1"/>
              </a:effectRef>
              <a:fontRef idx="minor">
                <a:schemeClr val="tx1"/>
              </a:fontRef>
            </p:style>
          </p:cxnSp>
        </p:grpSp>
      </p:grpSp>
      <p:sp>
        <p:nvSpPr>
          <p:cNvPr id="27" name="Textfeld 26">
            <a:extLst>
              <a:ext uri="{FF2B5EF4-FFF2-40B4-BE49-F238E27FC236}">
                <a16:creationId xmlns:a16="http://schemas.microsoft.com/office/drawing/2014/main" id="{76E5067C-251C-4B7C-84C0-B013E1E0FE9E}"/>
              </a:ext>
            </a:extLst>
          </p:cNvPr>
          <p:cNvSpPr txBox="1"/>
          <p:nvPr/>
        </p:nvSpPr>
        <p:spPr>
          <a:xfrm>
            <a:off x="1852797" y="3751091"/>
            <a:ext cx="1249140" cy="276999"/>
          </a:xfrm>
          <a:prstGeom prst="rect">
            <a:avLst/>
          </a:prstGeom>
          <a:noFill/>
        </p:spPr>
        <p:txBody>
          <a:bodyPr wrap="square" rtlCol="0">
            <a:spAutoFit/>
          </a:bodyPr>
          <a:lstStyle/>
          <a:p>
            <a:r>
              <a:rPr lang="de-DE" sz="1200"/>
              <a:t>299.792.458 m/s</a:t>
            </a:r>
          </a:p>
        </p:txBody>
      </p:sp>
      <p:sp>
        <p:nvSpPr>
          <p:cNvPr id="32" name="Textfeld 31">
            <a:extLst>
              <a:ext uri="{FF2B5EF4-FFF2-40B4-BE49-F238E27FC236}">
                <a16:creationId xmlns:a16="http://schemas.microsoft.com/office/drawing/2014/main" id="{84E679FD-8985-4866-B95B-CBE4E9086CAF}"/>
              </a:ext>
            </a:extLst>
          </p:cNvPr>
          <p:cNvSpPr txBox="1"/>
          <p:nvPr/>
        </p:nvSpPr>
        <p:spPr>
          <a:xfrm>
            <a:off x="1793417" y="3072607"/>
            <a:ext cx="1249140" cy="276999"/>
          </a:xfrm>
          <a:prstGeom prst="rect">
            <a:avLst/>
          </a:prstGeom>
          <a:noFill/>
        </p:spPr>
        <p:txBody>
          <a:bodyPr wrap="square" rtlCol="0">
            <a:spAutoFit/>
          </a:bodyPr>
          <a:lstStyle/>
          <a:p>
            <a:pPr algn="ctr"/>
            <a:r>
              <a:rPr lang="de-DE" sz="1200"/>
              <a:t>?</a:t>
            </a:r>
          </a:p>
        </p:txBody>
      </p:sp>
      <p:sp>
        <p:nvSpPr>
          <p:cNvPr id="34" name="Rechteck 33">
            <a:extLst>
              <a:ext uri="{FF2B5EF4-FFF2-40B4-BE49-F238E27FC236}">
                <a16:creationId xmlns:a16="http://schemas.microsoft.com/office/drawing/2014/main" id="{5BF755EF-C1C7-459B-82B1-B2A7DFC6D4DF}"/>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35" name="Rechteck 34">
            <a:extLst>
              <a:ext uri="{FF2B5EF4-FFF2-40B4-BE49-F238E27FC236}">
                <a16:creationId xmlns:a16="http://schemas.microsoft.com/office/drawing/2014/main" id="{7856E4C7-A7DE-4C67-9416-B0610175B8E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Neutrinoforschung</a:t>
            </a:r>
          </a:p>
        </p:txBody>
      </p:sp>
      <p:sp>
        <p:nvSpPr>
          <p:cNvPr id="3" name="Textfeld 2">
            <a:extLst>
              <a:ext uri="{FF2B5EF4-FFF2-40B4-BE49-F238E27FC236}">
                <a16:creationId xmlns:a16="http://schemas.microsoft.com/office/drawing/2014/main" id="{22EDA503-AED5-48BC-BA82-AF1676EF38B6}"/>
              </a:ext>
            </a:extLst>
          </p:cNvPr>
          <p:cNvSpPr txBox="1"/>
          <p:nvPr/>
        </p:nvSpPr>
        <p:spPr>
          <a:xfrm>
            <a:off x="4686300" y="1877786"/>
            <a:ext cx="6698748" cy="4524315"/>
          </a:xfrm>
          <a:prstGeom prst="rect">
            <a:avLst/>
          </a:prstGeom>
          <a:noFill/>
        </p:spPr>
        <p:txBody>
          <a:bodyPr wrap="square" rtlCol="0">
            <a:spAutoFit/>
          </a:bodyPr>
          <a:lstStyle/>
          <a:p>
            <a:pPr marL="285750" indent="-285750">
              <a:buFontTx/>
              <a:buChar char="-"/>
            </a:pPr>
            <a:r>
              <a:rPr lang="de-DE"/>
              <a:t>Masse nicht genau bestimmt</a:t>
            </a:r>
          </a:p>
          <a:p>
            <a:pPr marL="285750" indent="-285750">
              <a:buFontTx/>
              <a:buChar char="-"/>
            </a:pPr>
            <a:endParaRPr lang="de-DE"/>
          </a:p>
          <a:p>
            <a:pPr marL="285750" indent="-285750">
              <a:buFontTx/>
              <a:buChar char="-"/>
            </a:pPr>
            <a:r>
              <a:rPr lang="de-DE" err="1"/>
              <a:t>Fermilab</a:t>
            </a:r>
            <a:r>
              <a:rPr lang="de-DE"/>
              <a:t> stellt in 70er </a:t>
            </a:r>
            <a:r>
              <a:rPr lang="de-DE" err="1"/>
              <a:t>luminare</a:t>
            </a:r>
            <a:r>
              <a:rPr lang="de-DE"/>
              <a:t> Geschwindigkeit fest</a:t>
            </a:r>
          </a:p>
          <a:p>
            <a:pPr marL="285750" indent="-285750">
              <a:buFontTx/>
              <a:buChar char="-"/>
            </a:pPr>
            <a:r>
              <a:rPr lang="de-DE"/>
              <a:t>Bestätigt durch SN1987A </a:t>
            </a:r>
          </a:p>
          <a:p>
            <a:pPr marL="285750" indent="-285750">
              <a:buFontTx/>
              <a:buChar char="-"/>
            </a:pPr>
            <a:endParaRPr lang="de-DE"/>
          </a:p>
          <a:p>
            <a:pPr marL="285750" indent="-285750">
              <a:buFontTx/>
              <a:buChar char="-"/>
            </a:pPr>
            <a:r>
              <a:rPr lang="de-DE"/>
              <a:t>Opera-Experiment zeigt </a:t>
            </a:r>
            <a:r>
              <a:rPr lang="de-DE" err="1"/>
              <a:t>superluminare</a:t>
            </a:r>
            <a:r>
              <a:rPr lang="de-DE"/>
              <a:t> Geschwindigkeit</a:t>
            </a:r>
          </a:p>
          <a:p>
            <a:pPr marL="285750" indent="-285750">
              <a:buFontTx/>
              <a:buChar char="-"/>
            </a:pPr>
            <a:r>
              <a:rPr lang="de-DE"/>
              <a:t>Ergebnis war falsch wegen einer Kabelverbindung</a:t>
            </a:r>
          </a:p>
          <a:p>
            <a:pPr marL="285750" indent="-285750">
              <a:buFontTx/>
              <a:buChar char="-"/>
            </a:pPr>
            <a:endParaRPr lang="de-DE"/>
          </a:p>
          <a:p>
            <a:pPr marL="285750" indent="-285750">
              <a:buFont typeface="Wingdings" panose="05000000000000000000" pitchFamily="2" charset="2"/>
              <a:buChar char="Ø"/>
            </a:pPr>
            <a:r>
              <a:rPr lang="de-DE"/>
              <a:t>Neutrinos bewegen sich </a:t>
            </a:r>
            <a:r>
              <a:rPr lang="de-DE" err="1"/>
              <a:t>luminar</a:t>
            </a:r>
            <a:r>
              <a:rPr lang="de-DE"/>
              <a:t>, sollten sie masselos sein, </a:t>
            </a:r>
            <a:r>
              <a:rPr lang="de-DE" err="1"/>
              <a:t>subluminar</a:t>
            </a:r>
            <a:r>
              <a:rPr lang="de-DE"/>
              <a:t>, sollten sie eine Masse haben. </a:t>
            </a:r>
          </a:p>
          <a:p>
            <a:pPr marL="285750" indent="-285750">
              <a:buFont typeface="Wingdings" panose="05000000000000000000" pitchFamily="2" charset="2"/>
              <a:buChar char="Ø"/>
            </a:pPr>
            <a:endParaRPr lang="de-DE"/>
          </a:p>
          <a:p>
            <a:pPr marL="285750" indent="-285750">
              <a:buFont typeface="Symbol" panose="05050102010706020507" pitchFamily="18" charset="2"/>
              <a:buChar char="-"/>
            </a:pPr>
            <a:r>
              <a:rPr lang="de-DE"/>
              <a:t>Aktuelle Messungen legen nahe, dass Neutrinos eine Masse haben.</a:t>
            </a:r>
          </a:p>
          <a:p>
            <a:pPr marL="285750" indent="-285750">
              <a:buFont typeface="Symbol" panose="05050102010706020507" pitchFamily="18" charset="2"/>
              <a:buChar char="-"/>
            </a:pPr>
            <a:r>
              <a:rPr lang="de-DE"/>
              <a:t>Es gibt auch Obergrenzen für die Masse.</a:t>
            </a:r>
          </a:p>
          <a:p>
            <a:pPr marL="285750" indent="-285750">
              <a:buFontTx/>
              <a:buChar char="-"/>
            </a:pPr>
            <a:endParaRPr lang="de-DE"/>
          </a:p>
          <a:p>
            <a:pPr marL="285750" indent="-285750">
              <a:buFontTx/>
              <a:buChar char="-"/>
            </a:pPr>
            <a:endParaRPr lang="de-DE"/>
          </a:p>
        </p:txBody>
      </p:sp>
      <p:sp>
        <p:nvSpPr>
          <p:cNvPr id="4" name="Rechteck 3">
            <a:extLst>
              <a:ext uri="{FF2B5EF4-FFF2-40B4-BE49-F238E27FC236}">
                <a16:creationId xmlns:a16="http://schemas.microsoft.com/office/drawing/2014/main" id="{A838CF73-6537-4F04-80CB-2F36DFE3F845}"/>
              </a:ext>
            </a:extLst>
          </p:cNvPr>
          <p:cNvSpPr/>
          <p:nvPr/>
        </p:nvSpPr>
        <p:spPr>
          <a:xfrm>
            <a:off x="4945685" y="3244334"/>
            <a:ext cx="184731" cy="369332"/>
          </a:xfrm>
          <a:prstGeom prst="rect">
            <a:avLst/>
          </a:prstGeom>
        </p:spPr>
        <p:txBody>
          <a:bodyPr wrap="none">
            <a:spAutoFit/>
          </a:bodyPr>
          <a:lstStyle/>
          <a:p>
            <a:endParaRPr lang="de-DE"/>
          </a:p>
        </p:txBody>
      </p:sp>
    </p:spTree>
    <p:extLst>
      <p:ext uri="{BB962C8B-B14F-4D97-AF65-F5344CB8AC3E}">
        <p14:creationId xmlns:p14="http://schemas.microsoft.com/office/powerpoint/2010/main" val="31078219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extfeld 1">
                <a:extLst>
                  <a:ext uri="{FF2B5EF4-FFF2-40B4-BE49-F238E27FC236}">
                    <a16:creationId xmlns:a16="http://schemas.microsoft.com/office/drawing/2014/main" id="{5F88E169-7C5D-4168-821C-262260A288EB}"/>
                  </a:ext>
                </a:extLst>
              </p:cNvPr>
              <p:cNvSpPr txBox="1"/>
              <p:nvPr/>
            </p:nvSpPr>
            <p:spPr>
              <a:xfrm>
                <a:off x="5377542" y="962735"/>
                <a:ext cx="6253215" cy="523220"/>
              </a:xfrm>
              <a:prstGeom prst="rect">
                <a:avLst/>
              </a:prstGeom>
              <a:noFill/>
            </p:spPr>
            <p:txBody>
              <a:bodyPr wrap="square" rtlCol="0">
                <a:spAutoFit/>
              </a:bodyPr>
              <a:lstStyle/>
              <a:p>
                <a:pPr algn="ctr"/>
                <a14:m>
                  <m:oMath xmlns:m="http://schemas.openxmlformats.org/officeDocument/2006/math">
                    <m:sSup>
                      <m:sSupPr>
                        <m:ctrlPr>
                          <a:rPr lang="de-DE" sz="2800" b="0" i="1" dirty="0" smtClean="0">
                            <a:latin typeface="Cambria Math" panose="02040503050406030204" pitchFamily="18" charset="0"/>
                          </a:rPr>
                        </m:ctrlPr>
                      </m:sSupPr>
                      <m:e>
                        <m:r>
                          <a:rPr lang="de-DE" sz="2800" i="1" dirty="0" smtClean="0">
                            <a:latin typeface="Cambria Math" panose="02040503050406030204" pitchFamily="18" charset="0"/>
                          </a:rPr>
                          <m:t>𝛽</m:t>
                        </m:r>
                      </m:e>
                      <m:sup>
                        <m:r>
                          <a:rPr lang="de-DE" sz="2800" b="0" i="1" dirty="0" smtClean="0">
                            <a:latin typeface="Cambria Math" panose="02040503050406030204" pitchFamily="18" charset="0"/>
                          </a:rPr>
                          <m:t>−</m:t>
                        </m:r>
                      </m:sup>
                    </m:sSup>
                  </m:oMath>
                </a14:m>
                <a:r>
                  <a:rPr lang="de-DE" sz="2800" i="1"/>
                  <a:t>- Zerfall</a:t>
                </a:r>
              </a:p>
            </p:txBody>
          </p:sp>
        </mc:Choice>
        <mc:Fallback>
          <p:sp>
            <p:nvSpPr>
              <p:cNvPr id="2" name="Textfeld 1">
                <a:extLst>
                  <a:ext uri="{FF2B5EF4-FFF2-40B4-BE49-F238E27FC236}">
                    <a16:creationId xmlns:a16="http://schemas.microsoft.com/office/drawing/2014/main" id="{5F88E169-7C5D-4168-821C-262260A288EB}"/>
                  </a:ext>
                </a:extLst>
              </p:cNvPr>
              <p:cNvSpPr txBox="1">
                <a:spLocks noRot="1" noChangeAspect="1" noMove="1" noResize="1" noEditPoints="1" noAdjustHandles="1" noChangeArrowheads="1" noChangeShapeType="1" noTextEdit="1"/>
              </p:cNvSpPr>
              <p:nvPr/>
            </p:nvSpPr>
            <p:spPr>
              <a:xfrm>
                <a:off x="5377542" y="962735"/>
                <a:ext cx="6253215" cy="523220"/>
              </a:xfrm>
              <a:prstGeom prst="rect">
                <a:avLst/>
              </a:prstGeom>
              <a:blipFill>
                <a:blip r:embed="rId3"/>
                <a:stretch>
                  <a:fillRect t="-11628" b="-32558"/>
                </a:stretch>
              </a:blipFill>
            </p:spPr>
            <p:txBody>
              <a:bodyPr/>
              <a:lstStyle/>
              <a:p>
                <a:r>
                  <a:rPr lang="en-US">
                    <a:noFill/>
                  </a:rPr>
                  <a:t> </a:t>
                </a:r>
              </a:p>
            </p:txBody>
          </p:sp>
        </mc:Fallback>
      </mc:AlternateContent>
      <p:sp>
        <p:nvSpPr>
          <p:cNvPr id="15" name="Rechteck 14">
            <a:extLst>
              <a:ext uri="{FF2B5EF4-FFF2-40B4-BE49-F238E27FC236}">
                <a16:creationId xmlns:a16="http://schemas.microsoft.com/office/drawing/2014/main" id="{895E572F-052B-4D7A-93B7-92FD32B36EE0}"/>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16" name="Rechteck 15">
            <a:extLst>
              <a:ext uri="{FF2B5EF4-FFF2-40B4-BE49-F238E27FC236}">
                <a16:creationId xmlns:a16="http://schemas.microsoft.com/office/drawing/2014/main" id="{FF3C832B-E35F-4598-ADA1-D7D78CF01A4E}"/>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Neutrinoforschung</a:t>
            </a:r>
          </a:p>
        </p:txBody>
      </p:sp>
      <p:pic>
        <p:nvPicPr>
          <p:cNvPr id="7" name="Picture 2" descr="Erwartetes und gemessenes Energiespektrum des Elektrons beim Zerfall von Tritium. Quelle für Messspektrum: G. M. Lewis, Neutrinos (London: Wykeham, 1970) Seite 30.">
            <a:extLst>
              <a:ext uri="{FF2B5EF4-FFF2-40B4-BE49-F238E27FC236}">
                <a16:creationId xmlns:a16="http://schemas.microsoft.com/office/drawing/2014/main" id="{DED03203-2BA6-49A8-AC1C-F7A9062235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3387" y="2705100"/>
            <a:ext cx="4277456" cy="223706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14="http://schemas.microsoft.com/office/drawing/2010/main" Requires="a14">
          <p:sp>
            <p:nvSpPr>
              <p:cNvPr id="10" name="Rechteck 9">
                <a:extLst>
                  <a:ext uri="{FF2B5EF4-FFF2-40B4-BE49-F238E27FC236}">
                    <a16:creationId xmlns:a16="http://schemas.microsoft.com/office/drawing/2014/main" id="{FED8D739-DABB-4827-9877-6FB1C22D78EE}"/>
                  </a:ext>
                </a:extLst>
              </p:cNvPr>
              <p:cNvSpPr/>
              <p:nvPr/>
            </p:nvSpPr>
            <p:spPr>
              <a:xfrm>
                <a:off x="973920" y="5642205"/>
                <a:ext cx="3699924"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de-DE" sz="3600" b="1" i="1" smtClean="0">
                          <a:latin typeface="Cambria Math" panose="02040503050406030204" pitchFamily="18" charset="0"/>
                        </a:rPr>
                        <m:t>𝒏</m:t>
                      </m:r>
                      <m:r>
                        <a:rPr lang="de-DE" sz="3600" b="1" i="1" smtClean="0">
                          <a:latin typeface="Cambria Math" panose="02040503050406030204" pitchFamily="18" charset="0"/>
                        </a:rPr>
                        <m:t> →</m:t>
                      </m:r>
                      <m:r>
                        <a:rPr lang="de-DE" sz="3600" b="1" i="1" smtClean="0">
                          <a:latin typeface="Cambria Math" panose="02040503050406030204" pitchFamily="18" charset="0"/>
                        </a:rPr>
                        <m:t>𝒑</m:t>
                      </m:r>
                      <m:r>
                        <a:rPr lang="de-DE" sz="3600" b="1" i="1" smtClean="0">
                          <a:latin typeface="Cambria Math" panose="02040503050406030204" pitchFamily="18" charset="0"/>
                        </a:rPr>
                        <m:t>+</m:t>
                      </m:r>
                      <m:sSup>
                        <m:sSupPr>
                          <m:ctrlPr>
                            <a:rPr lang="de-DE" sz="3600" b="1" i="1" smtClean="0">
                              <a:latin typeface="Cambria Math" panose="02040503050406030204" pitchFamily="18" charset="0"/>
                            </a:rPr>
                          </m:ctrlPr>
                        </m:sSupPr>
                        <m:e>
                          <m:r>
                            <a:rPr lang="de-DE" sz="3600" b="1" i="1" smtClean="0">
                              <a:latin typeface="Cambria Math" panose="02040503050406030204" pitchFamily="18" charset="0"/>
                            </a:rPr>
                            <m:t>𝒆</m:t>
                          </m:r>
                        </m:e>
                        <m:sup>
                          <m:r>
                            <a:rPr lang="de-DE" sz="3600" b="1" i="1" smtClean="0">
                              <a:latin typeface="Cambria Math" panose="02040503050406030204" pitchFamily="18" charset="0"/>
                            </a:rPr>
                            <m:t>−</m:t>
                          </m:r>
                        </m:sup>
                      </m:sSup>
                      <m:r>
                        <a:rPr lang="de-DE" sz="3600" b="1" i="1">
                          <a:latin typeface="Cambria Math" panose="02040503050406030204" pitchFamily="18" charset="0"/>
                        </a:rPr>
                        <m:t>+</m:t>
                      </m:r>
                      <m:bar>
                        <m:barPr>
                          <m:pos m:val="top"/>
                          <m:ctrlPr>
                            <a:rPr lang="de-DE" sz="3600" b="1" i="1">
                              <a:latin typeface="Cambria Math" panose="02040503050406030204" pitchFamily="18" charset="0"/>
                            </a:rPr>
                          </m:ctrlPr>
                        </m:barPr>
                        <m:e>
                          <m:sSub>
                            <m:sSubPr>
                              <m:ctrlPr>
                                <a:rPr lang="de-DE" sz="3600" b="1" i="1">
                                  <a:latin typeface="Cambria Math" panose="02040503050406030204" pitchFamily="18" charset="0"/>
                                </a:rPr>
                              </m:ctrlPr>
                            </m:sSubPr>
                            <m:e>
                              <m:r>
                                <a:rPr lang="de-DE" sz="3600" b="1" i="1">
                                  <a:latin typeface="Cambria Math" panose="02040503050406030204" pitchFamily="18" charset="0"/>
                                </a:rPr>
                                <m:t>𝝂</m:t>
                              </m:r>
                            </m:e>
                            <m:sub>
                              <m:r>
                                <a:rPr lang="de-DE" sz="3600" b="1" i="1">
                                  <a:latin typeface="Cambria Math" panose="02040503050406030204" pitchFamily="18" charset="0"/>
                                </a:rPr>
                                <m:t>𝒆</m:t>
                              </m:r>
                            </m:sub>
                          </m:sSub>
                        </m:e>
                      </m:bar>
                    </m:oMath>
                  </m:oMathPara>
                </a14:m>
                <a:endParaRPr lang="de-DE" sz="3600" b="1"/>
              </a:p>
            </p:txBody>
          </p:sp>
        </mc:Choice>
        <mc:Fallback>
          <p:sp>
            <p:nvSpPr>
              <p:cNvPr id="10" name="Rechteck 9">
                <a:extLst>
                  <a:ext uri="{FF2B5EF4-FFF2-40B4-BE49-F238E27FC236}">
                    <a16:creationId xmlns:a16="http://schemas.microsoft.com/office/drawing/2014/main" id="{FED8D739-DABB-4827-9877-6FB1C22D78EE}"/>
                  </a:ext>
                </a:extLst>
              </p:cNvPr>
              <p:cNvSpPr>
                <a:spLocks noRot="1" noChangeAspect="1" noMove="1" noResize="1" noEditPoints="1" noAdjustHandles="1" noChangeArrowheads="1" noChangeShapeType="1" noTextEdit="1"/>
              </p:cNvSpPr>
              <p:nvPr/>
            </p:nvSpPr>
            <p:spPr>
              <a:xfrm>
                <a:off x="973920" y="5642205"/>
                <a:ext cx="3699924" cy="646331"/>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1" name="Rechteck 10">
                <a:extLst>
                  <a:ext uri="{FF2B5EF4-FFF2-40B4-BE49-F238E27FC236}">
                    <a16:creationId xmlns:a16="http://schemas.microsoft.com/office/drawing/2014/main" id="{D9EBF877-6066-4B5D-A062-892AB1942538}"/>
                  </a:ext>
                </a:extLst>
              </p:cNvPr>
              <p:cNvSpPr/>
              <p:nvPr/>
            </p:nvSpPr>
            <p:spPr>
              <a:xfrm>
                <a:off x="1370460" y="1367644"/>
                <a:ext cx="2685286"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de-DE" sz="3600" b="1" i="1" smtClean="0">
                          <a:latin typeface="Cambria Math" panose="02040503050406030204" pitchFamily="18" charset="0"/>
                        </a:rPr>
                        <m:t>𝒏</m:t>
                      </m:r>
                      <m:r>
                        <a:rPr lang="de-DE" sz="3600" b="1" i="1" smtClean="0">
                          <a:latin typeface="Cambria Math" panose="02040503050406030204" pitchFamily="18" charset="0"/>
                        </a:rPr>
                        <m:t> →</m:t>
                      </m:r>
                      <m:r>
                        <a:rPr lang="de-DE" sz="3600" b="1" i="1" smtClean="0">
                          <a:latin typeface="Cambria Math" panose="02040503050406030204" pitchFamily="18" charset="0"/>
                        </a:rPr>
                        <m:t>𝒑</m:t>
                      </m:r>
                      <m:r>
                        <a:rPr lang="de-DE" sz="3600" b="1" i="1" smtClean="0">
                          <a:latin typeface="Cambria Math" panose="02040503050406030204" pitchFamily="18" charset="0"/>
                        </a:rPr>
                        <m:t>+</m:t>
                      </m:r>
                      <m:sSup>
                        <m:sSupPr>
                          <m:ctrlPr>
                            <a:rPr lang="de-DE" sz="3600" b="1" i="1" smtClean="0">
                              <a:latin typeface="Cambria Math" panose="02040503050406030204" pitchFamily="18" charset="0"/>
                            </a:rPr>
                          </m:ctrlPr>
                        </m:sSupPr>
                        <m:e>
                          <m:r>
                            <a:rPr lang="de-DE" sz="3600" b="1" i="1" smtClean="0">
                              <a:latin typeface="Cambria Math" panose="02040503050406030204" pitchFamily="18" charset="0"/>
                            </a:rPr>
                            <m:t>𝒆</m:t>
                          </m:r>
                        </m:e>
                        <m:sup>
                          <m:r>
                            <a:rPr lang="de-DE" sz="3600" b="1" i="1" smtClean="0">
                              <a:latin typeface="Cambria Math" panose="02040503050406030204" pitchFamily="18" charset="0"/>
                            </a:rPr>
                            <m:t>−</m:t>
                          </m:r>
                        </m:sup>
                      </m:sSup>
                    </m:oMath>
                  </m:oMathPara>
                </a14:m>
                <a:endParaRPr lang="de-DE" sz="3600" b="1"/>
              </a:p>
            </p:txBody>
          </p:sp>
        </mc:Choice>
        <mc:Fallback>
          <p:sp>
            <p:nvSpPr>
              <p:cNvPr id="11" name="Rechteck 10">
                <a:extLst>
                  <a:ext uri="{FF2B5EF4-FFF2-40B4-BE49-F238E27FC236}">
                    <a16:creationId xmlns:a16="http://schemas.microsoft.com/office/drawing/2014/main" id="{D9EBF877-6066-4B5D-A062-892AB1942538}"/>
                  </a:ext>
                </a:extLst>
              </p:cNvPr>
              <p:cNvSpPr>
                <a:spLocks noRot="1" noChangeAspect="1" noMove="1" noResize="1" noEditPoints="1" noAdjustHandles="1" noChangeArrowheads="1" noChangeShapeType="1" noTextEdit="1"/>
              </p:cNvSpPr>
              <p:nvPr/>
            </p:nvSpPr>
            <p:spPr>
              <a:xfrm>
                <a:off x="1370460" y="1367644"/>
                <a:ext cx="2685286" cy="646331"/>
              </a:xfrm>
              <a:prstGeom prst="rect">
                <a:avLst/>
              </a:prstGeom>
              <a:blipFill>
                <a:blip r:embed="rId6"/>
                <a:stretch>
                  <a:fillRect/>
                </a:stretch>
              </a:blipFill>
            </p:spPr>
            <p:txBody>
              <a:bodyPr/>
              <a:lstStyle/>
              <a:p>
                <a:r>
                  <a:rPr lang="en-US">
                    <a:noFill/>
                  </a:rPr>
                  <a:t> </a:t>
                </a:r>
              </a:p>
            </p:txBody>
          </p:sp>
        </mc:Fallback>
      </mc:AlternateContent>
      <p:cxnSp>
        <p:nvCxnSpPr>
          <p:cNvPr id="4" name="Gerade Verbindung mit Pfeil 3">
            <a:extLst>
              <a:ext uri="{FF2B5EF4-FFF2-40B4-BE49-F238E27FC236}">
                <a16:creationId xmlns:a16="http://schemas.microsoft.com/office/drawing/2014/main" id="{159301F2-C7D5-4FEF-B70A-F35A6079BC4E}"/>
              </a:ext>
            </a:extLst>
          </p:cNvPr>
          <p:cNvCxnSpPr>
            <a:cxnSpLocks/>
          </p:cNvCxnSpPr>
          <p:nvPr/>
        </p:nvCxnSpPr>
        <p:spPr>
          <a:xfrm>
            <a:off x="2633382" y="2132286"/>
            <a:ext cx="0" cy="572814"/>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12" name="Gerade Verbindung mit Pfeil 11">
            <a:extLst>
              <a:ext uri="{FF2B5EF4-FFF2-40B4-BE49-F238E27FC236}">
                <a16:creationId xmlns:a16="http://schemas.microsoft.com/office/drawing/2014/main" id="{469772F3-276A-4ECA-8233-5987DCB5264F}"/>
              </a:ext>
            </a:extLst>
          </p:cNvPr>
          <p:cNvCxnSpPr/>
          <p:nvPr/>
        </p:nvCxnSpPr>
        <p:spPr>
          <a:xfrm>
            <a:off x="2713103" y="5069391"/>
            <a:ext cx="0" cy="572814"/>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3" name="Textfeld 12">
                <a:extLst>
                  <a:ext uri="{FF2B5EF4-FFF2-40B4-BE49-F238E27FC236}">
                    <a16:creationId xmlns:a16="http://schemas.microsoft.com/office/drawing/2014/main" id="{FC8D3663-D8E9-4365-9AEF-471A300C5117}"/>
                  </a:ext>
                </a:extLst>
              </p:cNvPr>
              <p:cNvSpPr txBox="1"/>
              <p:nvPr/>
            </p:nvSpPr>
            <p:spPr>
              <a:xfrm>
                <a:off x="5445578" y="1877786"/>
                <a:ext cx="5939469" cy="2585323"/>
              </a:xfrm>
              <a:prstGeom prst="rect">
                <a:avLst/>
              </a:prstGeom>
              <a:noFill/>
            </p:spPr>
            <p:txBody>
              <a:bodyPr wrap="square" rtlCol="0">
                <a:spAutoFit/>
              </a:bodyPr>
              <a:lstStyle/>
              <a:p>
                <a:pPr marL="285750" indent="-285750">
                  <a:buFontTx/>
                  <a:buChar char="-"/>
                </a:pPr>
                <a:r>
                  <a:rPr lang="de-DE"/>
                  <a:t>Gemessener und erwarteter </a:t>
                </a:r>
                <a14:m>
                  <m:oMath xmlns:m="http://schemas.openxmlformats.org/officeDocument/2006/math">
                    <m:sSup>
                      <m:sSupPr>
                        <m:ctrlPr>
                          <a:rPr lang="de-DE" i="1" dirty="0">
                            <a:latin typeface="Cambria Math" panose="02040503050406030204" pitchFamily="18" charset="0"/>
                          </a:rPr>
                        </m:ctrlPr>
                      </m:sSupPr>
                      <m:e>
                        <m:r>
                          <a:rPr lang="de-DE" i="1" dirty="0">
                            <a:latin typeface="Cambria Math" panose="02040503050406030204" pitchFamily="18" charset="0"/>
                          </a:rPr>
                          <m:t>𝛽</m:t>
                        </m:r>
                      </m:e>
                      <m:sup>
                        <m:r>
                          <a:rPr lang="de-DE" i="1" dirty="0">
                            <a:latin typeface="Cambria Math" panose="02040503050406030204" pitchFamily="18" charset="0"/>
                          </a:rPr>
                          <m:t>−</m:t>
                        </m:r>
                      </m:sup>
                    </m:sSup>
                  </m:oMath>
                </a14:m>
                <a:r>
                  <a:rPr lang="de-DE"/>
                  <a:t>-Zerfall weichen voneinander ab</a:t>
                </a:r>
              </a:p>
              <a:p>
                <a:pPr marL="285750" indent="-285750">
                  <a:buFontTx/>
                  <a:buChar char="-"/>
                </a:pPr>
                <a:r>
                  <a:rPr lang="de-DE"/>
                  <a:t>Restliche Energie wird irgendwie umgewandelt</a:t>
                </a:r>
              </a:p>
              <a:p>
                <a:pPr marL="285750" indent="-285750">
                  <a:buFontTx/>
                  <a:buChar char="-"/>
                </a:pPr>
                <a:endParaRPr lang="de-DE"/>
              </a:p>
              <a:p>
                <a:pPr marL="285750" indent="-285750">
                  <a:buFontTx/>
                  <a:buChar char="-"/>
                </a:pPr>
                <a:r>
                  <a:rPr lang="de-DE"/>
                  <a:t>Pauli schlägt ein neues Teilchen als Lösung vor</a:t>
                </a:r>
              </a:p>
              <a:p>
                <a:pPr marL="285750" indent="-285750">
                  <a:buFontTx/>
                  <a:buChar char="-"/>
                </a:pPr>
                <a:endParaRPr lang="de-DE"/>
              </a:p>
              <a:p>
                <a:pPr marL="285750" indent="-285750">
                  <a:buFontTx/>
                  <a:buChar char="-"/>
                </a:pPr>
                <a:r>
                  <a:rPr lang="de-DE"/>
                  <a:t>Das Teilchen sollte Neutron heißen</a:t>
                </a:r>
              </a:p>
              <a:p>
                <a:pPr marL="285750" indent="-285750">
                  <a:buFontTx/>
                  <a:buChar char="-"/>
                </a:pPr>
                <a:r>
                  <a:rPr lang="de-DE"/>
                  <a:t>Als Fermi nennt es endgültig Neutrino („kleines Neutron“)</a:t>
                </a:r>
              </a:p>
              <a:p>
                <a:pPr marL="285750" indent="-285750">
                  <a:buFontTx/>
                  <a:buChar char="-"/>
                </a:pPr>
                <a:endParaRPr lang="de-DE"/>
              </a:p>
            </p:txBody>
          </p:sp>
        </mc:Choice>
        <mc:Fallback>
          <p:sp>
            <p:nvSpPr>
              <p:cNvPr id="13" name="Textfeld 12">
                <a:extLst>
                  <a:ext uri="{FF2B5EF4-FFF2-40B4-BE49-F238E27FC236}">
                    <a16:creationId xmlns:a16="http://schemas.microsoft.com/office/drawing/2014/main" id="{FC8D3663-D8E9-4365-9AEF-471A300C5117}"/>
                  </a:ext>
                </a:extLst>
              </p:cNvPr>
              <p:cNvSpPr txBox="1">
                <a:spLocks noRot="1" noChangeAspect="1" noMove="1" noResize="1" noEditPoints="1" noAdjustHandles="1" noChangeArrowheads="1" noChangeShapeType="1" noTextEdit="1"/>
              </p:cNvSpPr>
              <p:nvPr/>
            </p:nvSpPr>
            <p:spPr>
              <a:xfrm>
                <a:off x="5445578" y="1877786"/>
                <a:ext cx="5939469" cy="2585323"/>
              </a:xfrm>
              <a:prstGeom prst="rect">
                <a:avLst/>
              </a:prstGeom>
              <a:blipFill>
                <a:blip r:embed="rId7"/>
                <a:stretch>
                  <a:fillRect l="-821" t="-1179"/>
                </a:stretch>
              </a:blipFill>
            </p:spPr>
            <p:txBody>
              <a:bodyPr/>
              <a:lstStyle/>
              <a:p>
                <a:r>
                  <a:rPr lang="en-US">
                    <a:noFill/>
                  </a:rPr>
                  <a:t> </a:t>
                </a:r>
              </a:p>
            </p:txBody>
          </p:sp>
        </mc:Fallback>
      </mc:AlternateContent>
    </p:spTree>
    <p:extLst>
      <p:ext uri="{BB962C8B-B14F-4D97-AF65-F5344CB8AC3E}">
        <p14:creationId xmlns:p14="http://schemas.microsoft.com/office/powerpoint/2010/main" val="15165806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5F88E169-7C5D-4168-821C-262260A288EB}"/>
              </a:ext>
            </a:extLst>
          </p:cNvPr>
          <p:cNvSpPr txBox="1"/>
          <p:nvPr/>
        </p:nvSpPr>
        <p:spPr>
          <a:xfrm>
            <a:off x="5372100" y="981785"/>
            <a:ext cx="6258658" cy="523220"/>
          </a:xfrm>
          <a:prstGeom prst="rect">
            <a:avLst/>
          </a:prstGeom>
          <a:noFill/>
        </p:spPr>
        <p:txBody>
          <a:bodyPr wrap="square" rtlCol="0">
            <a:spAutoFit/>
          </a:bodyPr>
          <a:lstStyle/>
          <a:p>
            <a:pPr algn="ctr"/>
            <a:r>
              <a:rPr lang="de-DE" sz="2800" i="1"/>
              <a:t>Reines-Cowan-Experiment</a:t>
            </a:r>
          </a:p>
        </p:txBody>
      </p:sp>
      <p:pic>
        <p:nvPicPr>
          <p:cNvPr id="4108" name="Picture 12">
            <a:extLst>
              <a:ext uri="{FF2B5EF4-FFF2-40B4-BE49-F238E27FC236}">
                <a16:creationId xmlns:a16="http://schemas.microsoft.com/office/drawing/2014/main" id="{5427C3CB-BDC2-40B0-9B37-7931FE5C16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0105" y="3510642"/>
            <a:ext cx="2171237" cy="2719358"/>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AFD7764D-642D-4723-9A98-1C7994D31A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893" y="1190237"/>
            <a:ext cx="1889693" cy="2404381"/>
          </a:xfrm>
          <a:prstGeom prst="rect">
            <a:avLst/>
          </a:prstGeom>
          <a:noFill/>
          <a:extLst>
            <a:ext uri="{909E8E84-426E-40DD-AFC4-6F175D3DCCD1}">
              <a14:hiddenFill xmlns:a14="http://schemas.microsoft.com/office/drawing/2010/main">
                <a:solidFill>
                  <a:srgbClr val="FFFFFF"/>
                </a:solidFill>
              </a14:hiddenFill>
            </a:ext>
          </a:extLst>
        </p:spPr>
      </p:pic>
      <p:sp>
        <p:nvSpPr>
          <p:cNvPr id="14" name="Rechteck 13">
            <a:extLst>
              <a:ext uri="{FF2B5EF4-FFF2-40B4-BE49-F238E27FC236}">
                <a16:creationId xmlns:a16="http://schemas.microsoft.com/office/drawing/2014/main" id="{F9809E38-D037-4C1A-AA3E-43A2F49529D8}"/>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15" name="Rechteck 14">
            <a:extLst>
              <a:ext uri="{FF2B5EF4-FFF2-40B4-BE49-F238E27FC236}">
                <a16:creationId xmlns:a16="http://schemas.microsoft.com/office/drawing/2014/main" id="{CBD24B6C-FD1D-4B4C-ACF7-04AAEFEAAD4F}"/>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Neutrinoforschung</a:t>
            </a:r>
          </a:p>
        </p:txBody>
      </p:sp>
      <p:pic>
        <p:nvPicPr>
          <p:cNvPr id="3" name="Grafik 2">
            <a:extLst>
              <a:ext uri="{FF2B5EF4-FFF2-40B4-BE49-F238E27FC236}">
                <a16:creationId xmlns:a16="http://schemas.microsoft.com/office/drawing/2014/main" id="{C376D7E9-30D4-4DB3-9537-5C0D386CB78D}"/>
              </a:ext>
            </a:extLst>
          </p:cNvPr>
          <p:cNvPicPr>
            <a:picLocks noChangeAspect="1"/>
          </p:cNvPicPr>
          <p:nvPr/>
        </p:nvPicPr>
        <p:blipFill rotWithShape="1">
          <a:blip r:embed="rId5"/>
          <a:srcRect l="1468" t="11021"/>
          <a:stretch/>
        </p:blipFill>
        <p:spPr>
          <a:xfrm>
            <a:off x="4188278" y="2939143"/>
            <a:ext cx="7993461" cy="3448539"/>
          </a:xfrm>
          <a:prstGeom prst="rect">
            <a:avLst/>
          </a:prstGeom>
        </p:spPr>
      </p:pic>
      <mc:AlternateContent xmlns:mc="http://schemas.openxmlformats.org/markup-compatibility/2006">
        <mc:Choice xmlns:a14="http://schemas.microsoft.com/office/drawing/2010/main" Requires="a14">
          <p:sp>
            <p:nvSpPr>
              <p:cNvPr id="7" name="Textfeld 6">
                <a:extLst>
                  <a:ext uri="{FF2B5EF4-FFF2-40B4-BE49-F238E27FC236}">
                    <a16:creationId xmlns:a16="http://schemas.microsoft.com/office/drawing/2014/main" id="{1C97E334-BA8F-44A0-B350-7A1D25928D20}"/>
                  </a:ext>
                </a:extLst>
              </p:cNvPr>
              <p:cNvSpPr txBox="1"/>
              <p:nvPr/>
            </p:nvSpPr>
            <p:spPr>
              <a:xfrm>
                <a:off x="5445578" y="1877786"/>
                <a:ext cx="5939469" cy="1804084"/>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bar>
                        <m:barPr>
                          <m:pos m:val="top"/>
                          <m:ctrlPr>
                            <a:rPr lang="de-DE" i="1" dirty="0" smtClean="0">
                              <a:latin typeface="Cambria Math" panose="02040503050406030204" pitchFamily="18" charset="0"/>
                            </a:rPr>
                          </m:ctrlPr>
                        </m:barPr>
                        <m:e>
                          <m:d>
                            <m:dPr>
                              <m:ctrlPr>
                                <a:rPr lang="de-DE" i="1" dirty="0" smtClean="0">
                                  <a:latin typeface="Cambria Math" panose="02040503050406030204" pitchFamily="18" charset="0"/>
                                </a:rPr>
                              </m:ctrlPr>
                            </m:dPr>
                            <m:e>
                              <m:sSub>
                                <m:sSubPr>
                                  <m:ctrlPr>
                                    <a:rPr lang="de-DE" i="1" dirty="0" err="1" smtClean="0">
                                      <a:latin typeface="Cambria Math" panose="02040503050406030204" pitchFamily="18" charset="0"/>
                                    </a:rPr>
                                  </m:ctrlPr>
                                </m:sSubPr>
                                <m:e>
                                  <m:r>
                                    <a:rPr lang="de-DE" b="0" i="1" dirty="0" smtClean="0">
                                      <a:latin typeface="Cambria Math" panose="02040503050406030204" pitchFamily="18" charset="0"/>
                                    </a:rPr>
                                    <m:t>𝜈</m:t>
                                  </m:r>
                                </m:e>
                                <m:sub>
                                  <m:r>
                                    <a:rPr lang="de-DE" i="1" dirty="0" err="1" smtClean="0">
                                      <a:latin typeface="Cambria Math" panose="02040503050406030204" pitchFamily="18" charset="0"/>
                                    </a:rPr>
                                    <m:t>𝑒</m:t>
                                  </m:r>
                                </m:sub>
                              </m:sSub>
                            </m:e>
                          </m:d>
                        </m:e>
                      </m:bar>
                      <m:r>
                        <a:rPr lang="de-DE" i="1" dirty="0" smtClean="0">
                          <a:latin typeface="Cambria Math" panose="02040503050406030204" pitchFamily="18" charset="0"/>
                        </a:rPr>
                        <m:t>+ </m:t>
                      </m:r>
                      <m:r>
                        <a:rPr lang="de-DE" i="1" dirty="0" smtClean="0">
                          <a:latin typeface="Cambria Math" panose="02040503050406030204" pitchFamily="18" charset="0"/>
                        </a:rPr>
                        <m:t>𝑝</m:t>
                      </m:r>
                      <m:r>
                        <a:rPr lang="de-DE" i="1" dirty="0" smtClean="0">
                          <a:latin typeface="Cambria Math" panose="02040503050406030204" pitchFamily="18" charset="0"/>
                        </a:rPr>
                        <m:t> −&gt; </m:t>
                      </m:r>
                      <m:sSup>
                        <m:sSupPr>
                          <m:ctrlPr>
                            <a:rPr lang="de-DE" b="0" i="1" dirty="0" smtClean="0">
                              <a:latin typeface="Cambria Math" panose="02040503050406030204" pitchFamily="18" charset="0"/>
                            </a:rPr>
                          </m:ctrlPr>
                        </m:sSupPr>
                        <m:e>
                          <m:r>
                            <a:rPr lang="de-DE" i="1" dirty="0" smtClean="0">
                              <a:latin typeface="Cambria Math" panose="02040503050406030204" pitchFamily="18" charset="0"/>
                            </a:rPr>
                            <m:t>𝑒</m:t>
                          </m:r>
                        </m:e>
                        <m:sup>
                          <m:r>
                            <a:rPr lang="de-DE" b="0" i="1" dirty="0" smtClean="0">
                              <a:latin typeface="Cambria Math" panose="02040503050406030204" pitchFamily="18" charset="0"/>
                            </a:rPr>
                            <m:t>+</m:t>
                          </m:r>
                        </m:sup>
                      </m:sSup>
                      <m:r>
                        <a:rPr lang="de-DE" i="1" dirty="0" smtClean="0">
                          <a:latin typeface="Cambria Math" panose="02040503050406030204" pitchFamily="18" charset="0"/>
                        </a:rPr>
                        <m:t> + </m:t>
                      </m:r>
                      <m:r>
                        <a:rPr lang="de-DE" i="1" dirty="0" smtClean="0">
                          <a:latin typeface="Cambria Math" panose="02040503050406030204" pitchFamily="18" charset="0"/>
                        </a:rPr>
                        <m:t>𝑛</m:t>
                      </m:r>
                    </m:oMath>
                  </m:oMathPara>
                </a14:m>
                <a:endParaRPr lang="de-DE"/>
              </a:p>
              <a:p>
                <a:pPr marL="285750" indent="-285750">
                  <a:buFontTx/>
                  <a:buChar char="-"/>
                </a:pPr>
                <a:endParaRPr lang="de-DE"/>
              </a:p>
              <a:p>
                <a:pPr marL="285750" indent="-285750">
                  <a:buFontTx/>
                  <a:buChar char="-"/>
                </a:pPr>
                <a:r>
                  <a:rPr lang="de-DE"/>
                  <a:t>Sehr kleines Wirkungsquerschnitt</a:t>
                </a:r>
              </a:p>
              <a:p>
                <a:pPr marL="285750" indent="-285750">
                  <a:buFontTx/>
                  <a:buChar char="-"/>
                </a:pPr>
                <a:r>
                  <a:rPr lang="de-DE"/>
                  <a:t>Durch Atomreaktor gibt es ein hohen Neutrino-</a:t>
                </a:r>
                <a:r>
                  <a:rPr lang="de-DE" err="1"/>
                  <a:t>Flux</a:t>
                </a:r>
                <a:endParaRPr lang="de-DE"/>
              </a:p>
              <a:p>
                <a:pPr marL="285750" indent="-285750">
                  <a:buFontTx/>
                  <a:buChar char="-"/>
                </a:pPr>
                <a:endParaRPr lang="de-DE"/>
              </a:p>
              <a:p>
                <a:pPr marL="285750" indent="-285750">
                  <a:buFontTx/>
                  <a:buChar char="-"/>
                </a:pPr>
                <a:endParaRPr lang="de-DE"/>
              </a:p>
            </p:txBody>
          </p:sp>
        </mc:Choice>
        <mc:Fallback>
          <p:sp>
            <p:nvSpPr>
              <p:cNvPr id="7" name="Textfeld 6">
                <a:extLst>
                  <a:ext uri="{FF2B5EF4-FFF2-40B4-BE49-F238E27FC236}">
                    <a16:creationId xmlns:a16="http://schemas.microsoft.com/office/drawing/2014/main" id="{1C97E334-BA8F-44A0-B350-7A1D25928D20}"/>
                  </a:ext>
                </a:extLst>
              </p:cNvPr>
              <p:cNvSpPr txBox="1">
                <a:spLocks noRot="1" noChangeAspect="1" noMove="1" noResize="1" noEditPoints="1" noAdjustHandles="1" noChangeArrowheads="1" noChangeShapeType="1" noTextEdit="1"/>
              </p:cNvSpPr>
              <p:nvPr/>
            </p:nvSpPr>
            <p:spPr>
              <a:xfrm>
                <a:off x="5445578" y="1877786"/>
                <a:ext cx="5939469" cy="1804084"/>
              </a:xfrm>
              <a:prstGeom prst="rect">
                <a:avLst/>
              </a:prstGeom>
              <a:blipFill>
                <a:blip r:embed="rId6"/>
                <a:stretch>
                  <a:fillRect l="-821"/>
                </a:stretch>
              </a:blipFill>
            </p:spPr>
            <p:txBody>
              <a:bodyPr/>
              <a:lstStyle/>
              <a:p>
                <a:r>
                  <a:rPr lang="en-US">
                    <a:noFill/>
                  </a:rPr>
                  <a:t> </a:t>
                </a:r>
              </a:p>
            </p:txBody>
          </p:sp>
        </mc:Fallback>
      </mc:AlternateContent>
    </p:spTree>
    <p:extLst>
      <p:ext uri="{BB962C8B-B14F-4D97-AF65-F5344CB8AC3E}">
        <p14:creationId xmlns:p14="http://schemas.microsoft.com/office/powerpoint/2010/main" val="5945741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5F88E169-7C5D-4168-821C-262260A288EB}"/>
              </a:ext>
            </a:extLst>
          </p:cNvPr>
          <p:cNvSpPr txBox="1"/>
          <p:nvPr/>
        </p:nvSpPr>
        <p:spPr>
          <a:xfrm>
            <a:off x="4974770" y="981785"/>
            <a:ext cx="6655987" cy="523220"/>
          </a:xfrm>
          <a:prstGeom prst="rect">
            <a:avLst/>
          </a:prstGeom>
          <a:noFill/>
        </p:spPr>
        <p:txBody>
          <a:bodyPr wrap="square" rtlCol="0">
            <a:spAutoFit/>
          </a:bodyPr>
          <a:lstStyle/>
          <a:p>
            <a:pPr algn="ctr"/>
            <a:r>
              <a:rPr lang="de-DE" sz="2800" i="1" err="1"/>
              <a:t>Neutrinooszillation</a:t>
            </a:r>
            <a:endParaRPr lang="de-DE" sz="2800" i="1"/>
          </a:p>
        </p:txBody>
      </p:sp>
      <p:pic>
        <p:nvPicPr>
          <p:cNvPr id="8" name="Grafik 7">
            <a:extLst>
              <a:ext uri="{FF2B5EF4-FFF2-40B4-BE49-F238E27FC236}">
                <a16:creationId xmlns:a16="http://schemas.microsoft.com/office/drawing/2014/main" id="{16730F5B-AB64-4900-9D10-D4D7766A1C4B}"/>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561242" y="2573915"/>
            <a:ext cx="4527809" cy="2798186"/>
          </a:xfrm>
          <a:prstGeom prst="rect">
            <a:avLst/>
          </a:prstGeom>
        </p:spPr>
      </p:pic>
      <p:sp>
        <p:nvSpPr>
          <p:cNvPr id="21" name="Rechteck 20">
            <a:extLst>
              <a:ext uri="{FF2B5EF4-FFF2-40B4-BE49-F238E27FC236}">
                <a16:creationId xmlns:a16="http://schemas.microsoft.com/office/drawing/2014/main" id="{FA549EDA-8B0A-4940-B9D1-8441E212DD8A}"/>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22" name="Rechteck 21">
            <a:extLst>
              <a:ext uri="{FF2B5EF4-FFF2-40B4-BE49-F238E27FC236}">
                <a16:creationId xmlns:a16="http://schemas.microsoft.com/office/drawing/2014/main" id="{F3C9C02C-3B9E-4058-BA09-694CF19442BE}"/>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Neutrinoforschung</a:t>
            </a:r>
          </a:p>
        </p:txBody>
      </p:sp>
      <mc:AlternateContent xmlns:mc="http://schemas.openxmlformats.org/markup-compatibility/2006">
        <mc:Choice xmlns:a14="http://schemas.microsoft.com/office/drawing/2010/main" Requires="a14">
          <p:sp>
            <p:nvSpPr>
              <p:cNvPr id="3" name="Textfeld 2">
                <a:extLst>
                  <a:ext uri="{FF2B5EF4-FFF2-40B4-BE49-F238E27FC236}">
                    <a16:creationId xmlns:a16="http://schemas.microsoft.com/office/drawing/2014/main" id="{36349D63-CD4F-42E2-82E1-954FBEC96865}"/>
                  </a:ext>
                </a:extLst>
              </p:cNvPr>
              <p:cNvSpPr txBox="1"/>
              <p:nvPr/>
            </p:nvSpPr>
            <p:spPr>
              <a:xfrm>
                <a:off x="5519057" y="2403347"/>
                <a:ext cx="5943600" cy="3139321"/>
              </a:xfrm>
              <a:prstGeom prst="rect">
                <a:avLst/>
              </a:prstGeom>
              <a:noFill/>
            </p:spPr>
            <p:txBody>
              <a:bodyPr wrap="square" rtlCol="0">
                <a:spAutoFit/>
              </a:bodyPr>
              <a:lstStyle/>
              <a:p>
                <a:pPr marL="285750" indent="-285750">
                  <a:buFontTx/>
                  <a:buChar char="-"/>
                </a:pPr>
                <a:r>
                  <a:rPr lang="de-DE"/>
                  <a:t>Neutrinos wechseln zwischen einzelnen </a:t>
                </a:r>
                <a:r>
                  <a:rPr lang="de-DE" err="1"/>
                  <a:t>Flavours</a:t>
                </a:r>
                <a:endParaRPr lang="de-DE"/>
              </a:p>
              <a:p>
                <a:pPr marL="285750" indent="-285750">
                  <a:buFontTx/>
                  <a:buChar char="-"/>
                </a:pPr>
                <a:endParaRPr lang="de-DE"/>
              </a:p>
              <a:p>
                <a:pPr marL="285750" indent="-285750">
                  <a:buFontTx/>
                  <a:buChar char="-"/>
                </a:pPr>
                <a:r>
                  <a:rPr lang="de-DE"/>
                  <a:t>z.B.: Auf dem Weg von der Sonne zur Erde</a:t>
                </a:r>
              </a:p>
              <a:p>
                <a:pPr marL="742950" lvl="1" indent="-285750">
                  <a:buFontTx/>
                  <a:buChar char="-"/>
                </a:pPr>
                <a:r>
                  <a:rPr lang="de-DE"/>
                  <a:t>Es wurden weniger </a:t>
                </a:r>
                <a14:m>
                  <m:oMath xmlns:m="http://schemas.openxmlformats.org/officeDocument/2006/math">
                    <m:sSub>
                      <m:sSubPr>
                        <m:ctrlPr>
                          <a:rPr lang="de-DE" b="0" i="1" smtClean="0">
                            <a:latin typeface="Cambria Math" panose="02040503050406030204" pitchFamily="18" charset="0"/>
                          </a:rPr>
                        </m:ctrlPr>
                      </m:sSubPr>
                      <m:e>
                        <m:r>
                          <a:rPr lang="de-DE" b="0" i="1" smtClean="0">
                            <a:latin typeface="Cambria Math" panose="02040503050406030204" pitchFamily="18" charset="0"/>
                          </a:rPr>
                          <m:t>𝜈</m:t>
                        </m:r>
                      </m:e>
                      <m:sub>
                        <m:r>
                          <a:rPr lang="de-DE" b="0" i="1" smtClean="0">
                            <a:latin typeface="Cambria Math" panose="02040503050406030204" pitchFamily="18" charset="0"/>
                          </a:rPr>
                          <m:t>𝑒</m:t>
                        </m:r>
                      </m:sub>
                    </m:sSub>
                  </m:oMath>
                </a14:m>
                <a:r>
                  <a:rPr lang="de-DE"/>
                  <a:t> gemessen als erwartet</a:t>
                </a:r>
              </a:p>
              <a:p>
                <a:pPr marL="742950" lvl="1" indent="-285750">
                  <a:buFontTx/>
                  <a:buChar char="-"/>
                </a:pPr>
                <a:r>
                  <a:rPr lang="de-DE"/>
                  <a:t>Die </a:t>
                </a:r>
                <a14:m>
                  <m:oMath xmlns:m="http://schemas.openxmlformats.org/officeDocument/2006/math">
                    <m:sSub>
                      <m:sSubPr>
                        <m:ctrlPr>
                          <a:rPr lang="de-DE" i="1">
                            <a:latin typeface="Cambria Math" panose="02040503050406030204" pitchFamily="18" charset="0"/>
                          </a:rPr>
                        </m:ctrlPr>
                      </m:sSubPr>
                      <m:e>
                        <m:r>
                          <a:rPr lang="de-DE" i="1">
                            <a:latin typeface="Cambria Math" panose="02040503050406030204" pitchFamily="18" charset="0"/>
                          </a:rPr>
                          <m:t>𝜈</m:t>
                        </m:r>
                      </m:e>
                      <m:sub>
                        <m:r>
                          <a:rPr lang="de-DE" i="1">
                            <a:latin typeface="Cambria Math" panose="02040503050406030204" pitchFamily="18" charset="0"/>
                          </a:rPr>
                          <m:t>𝑒</m:t>
                        </m:r>
                      </m:sub>
                    </m:sSub>
                  </m:oMath>
                </a14:m>
                <a:r>
                  <a:rPr lang="de-DE"/>
                  <a:t> wechselten zu anderen </a:t>
                </a:r>
                <a:r>
                  <a:rPr lang="de-DE" err="1"/>
                  <a:t>Flavours</a:t>
                </a:r>
                <a:endParaRPr lang="de-DE"/>
              </a:p>
              <a:p>
                <a:pPr marL="1200150" lvl="2" indent="-285750">
                  <a:buFontTx/>
                  <a:buChar char="-"/>
                </a:pPr>
                <a:r>
                  <a:rPr lang="de-DE"/>
                  <a:t>Durch SNO bewiesen</a:t>
                </a:r>
              </a:p>
              <a:p>
                <a:pPr marL="1200150" lvl="2" indent="-285750">
                  <a:buFontTx/>
                  <a:buChar char="-"/>
                </a:pPr>
                <a:endParaRPr lang="de-DE"/>
              </a:p>
              <a:p>
                <a:pPr marL="285750" indent="-285750">
                  <a:buFont typeface="Wingdings" panose="05000000000000000000" pitchFamily="2" charset="2"/>
                  <a:buChar char="Ø"/>
                </a:pPr>
                <a:r>
                  <a:rPr lang="de-DE"/>
                  <a:t>Fester </a:t>
                </a:r>
                <a:r>
                  <a:rPr lang="de-DE" err="1"/>
                  <a:t>Flavourzustand</a:t>
                </a:r>
                <a:r>
                  <a:rPr lang="de-DE"/>
                  <a:t> ist eine Überlagerung einzelner Massen-Eigenzustände. Kann durch Schrödinger-Gleichung beschrieben werden.</a:t>
                </a:r>
              </a:p>
              <a:p>
                <a:pPr marL="285750" indent="-285750">
                  <a:buFont typeface="Wingdings" panose="05000000000000000000" pitchFamily="2" charset="2"/>
                  <a:buChar char="Ø"/>
                </a:pPr>
                <a:endParaRPr lang="de-DE"/>
              </a:p>
            </p:txBody>
          </p:sp>
        </mc:Choice>
        <mc:Fallback>
          <p:sp>
            <p:nvSpPr>
              <p:cNvPr id="3" name="Textfeld 2">
                <a:extLst>
                  <a:ext uri="{FF2B5EF4-FFF2-40B4-BE49-F238E27FC236}">
                    <a16:creationId xmlns:a16="http://schemas.microsoft.com/office/drawing/2014/main" id="{36349D63-CD4F-42E2-82E1-954FBEC96865}"/>
                  </a:ext>
                </a:extLst>
              </p:cNvPr>
              <p:cNvSpPr txBox="1">
                <a:spLocks noRot="1" noChangeAspect="1" noMove="1" noResize="1" noEditPoints="1" noAdjustHandles="1" noChangeArrowheads="1" noChangeShapeType="1" noTextEdit="1"/>
              </p:cNvSpPr>
              <p:nvPr/>
            </p:nvSpPr>
            <p:spPr>
              <a:xfrm>
                <a:off x="5519057" y="2403347"/>
                <a:ext cx="5943600" cy="3139321"/>
              </a:xfrm>
              <a:prstGeom prst="rect">
                <a:avLst/>
              </a:prstGeom>
              <a:blipFill>
                <a:blip r:embed="rId5"/>
                <a:stretch>
                  <a:fillRect l="-821" t="-971" r="-1436"/>
                </a:stretch>
              </a:blipFill>
            </p:spPr>
            <p:txBody>
              <a:bodyPr/>
              <a:lstStyle/>
              <a:p>
                <a:r>
                  <a:rPr lang="en-US">
                    <a:noFill/>
                  </a:rPr>
                  <a:t> </a:t>
                </a:r>
              </a:p>
            </p:txBody>
          </p:sp>
        </mc:Fallback>
      </mc:AlternateContent>
    </p:spTree>
    <p:extLst>
      <p:ext uri="{BB962C8B-B14F-4D97-AF65-F5344CB8AC3E}">
        <p14:creationId xmlns:p14="http://schemas.microsoft.com/office/powerpoint/2010/main" val="28926413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Grafik 11" descr="Ein Bild, das sitzend, Kuchen, Feuer, Licht enthält.&#10;&#10;Automatisch generierte Beschreibung">
            <a:extLst>
              <a:ext uri="{FF2B5EF4-FFF2-40B4-BE49-F238E27FC236}">
                <a16:creationId xmlns:a16="http://schemas.microsoft.com/office/drawing/2014/main" id="{8BC665B6-85AA-4927-AEB4-854490D2BB5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44954" y="2052476"/>
            <a:ext cx="3333750" cy="4318332"/>
          </a:xfrm>
          <a:prstGeom prst="rect">
            <a:avLst/>
          </a:prstGeom>
        </p:spPr>
      </p:pic>
      <p:sp>
        <p:nvSpPr>
          <p:cNvPr id="13" name="Rechteck 12">
            <a:extLst>
              <a:ext uri="{FF2B5EF4-FFF2-40B4-BE49-F238E27FC236}">
                <a16:creationId xmlns:a16="http://schemas.microsoft.com/office/drawing/2014/main" id="{F1A2D28E-4E5F-44FD-95BB-9E2A2A961B78}"/>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14" name="Rechteck 13">
            <a:extLst>
              <a:ext uri="{FF2B5EF4-FFF2-40B4-BE49-F238E27FC236}">
                <a16:creationId xmlns:a16="http://schemas.microsoft.com/office/drawing/2014/main" id="{CC4A13D3-A706-4605-BC12-3E519DC5F974}"/>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Neutrinoforschung</a:t>
            </a:r>
          </a:p>
        </p:txBody>
      </p:sp>
      <p:sp>
        <p:nvSpPr>
          <p:cNvPr id="3" name="Rechteck 2">
            <a:extLst>
              <a:ext uri="{FF2B5EF4-FFF2-40B4-BE49-F238E27FC236}">
                <a16:creationId xmlns:a16="http://schemas.microsoft.com/office/drawing/2014/main" id="{13906F13-DC43-4B8A-A650-7ABBB3D7FA4E}"/>
              </a:ext>
            </a:extLst>
          </p:cNvPr>
          <p:cNvSpPr/>
          <p:nvPr/>
        </p:nvSpPr>
        <p:spPr>
          <a:xfrm>
            <a:off x="619209" y="1571192"/>
            <a:ext cx="2985240" cy="369332"/>
          </a:xfrm>
          <a:prstGeom prst="rect">
            <a:avLst/>
          </a:prstGeom>
        </p:spPr>
        <p:txBody>
          <a:bodyPr wrap="none">
            <a:spAutoFit/>
          </a:bodyPr>
          <a:lstStyle/>
          <a:p>
            <a:pPr algn="ctr"/>
            <a:r>
              <a:rPr lang="de-DE" b="1"/>
              <a:t>Multi-Messenger Astronomie</a:t>
            </a:r>
          </a:p>
        </p:txBody>
      </p:sp>
      <p:sp>
        <p:nvSpPr>
          <p:cNvPr id="15" name="Textfeld 14">
            <a:extLst>
              <a:ext uri="{FF2B5EF4-FFF2-40B4-BE49-F238E27FC236}">
                <a16:creationId xmlns:a16="http://schemas.microsoft.com/office/drawing/2014/main" id="{DE323979-EA2B-49AC-898F-4E7314D582F5}"/>
              </a:ext>
            </a:extLst>
          </p:cNvPr>
          <p:cNvSpPr txBox="1"/>
          <p:nvPr/>
        </p:nvSpPr>
        <p:spPr>
          <a:xfrm>
            <a:off x="4909457" y="981785"/>
            <a:ext cx="6721300" cy="954107"/>
          </a:xfrm>
          <a:prstGeom prst="rect">
            <a:avLst/>
          </a:prstGeom>
          <a:noFill/>
        </p:spPr>
        <p:txBody>
          <a:bodyPr wrap="square" rtlCol="0">
            <a:spAutoFit/>
          </a:bodyPr>
          <a:lstStyle/>
          <a:p>
            <a:pPr algn="ctr"/>
            <a:r>
              <a:rPr lang="de-DE" sz="2800" i="1"/>
              <a:t>Astrophysikalische Forschung</a:t>
            </a:r>
          </a:p>
          <a:p>
            <a:pPr algn="ctr"/>
            <a:endParaRPr lang="de-DE" sz="2800" i="1"/>
          </a:p>
        </p:txBody>
      </p:sp>
      <p:sp>
        <p:nvSpPr>
          <p:cNvPr id="7" name="Textfeld 6">
            <a:extLst>
              <a:ext uri="{FF2B5EF4-FFF2-40B4-BE49-F238E27FC236}">
                <a16:creationId xmlns:a16="http://schemas.microsoft.com/office/drawing/2014/main" id="{ED0938F8-2795-4C63-9FA6-33BC2C3015F7}"/>
              </a:ext>
            </a:extLst>
          </p:cNvPr>
          <p:cNvSpPr txBox="1"/>
          <p:nvPr/>
        </p:nvSpPr>
        <p:spPr>
          <a:xfrm>
            <a:off x="5535386" y="2032907"/>
            <a:ext cx="5943600" cy="369332"/>
          </a:xfrm>
          <a:prstGeom prst="rect">
            <a:avLst/>
          </a:prstGeom>
          <a:noFill/>
        </p:spPr>
        <p:txBody>
          <a:bodyPr wrap="square" rtlCol="0">
            <a:spAutoFit/>
          </a:bodyPr>
          <a:lstStyle/>
          <a:p>
            <a:pPr marL="285750" indent="-285750">
              <a:buFont typeface="Symbol" panose="05050102010706020507" pitchFamily="18" charset="2"/>
              <a:buChar char="-"/>
            </a:pPr>
            <a:endParaRPr lang="de-DE"/>
          </a:p>
        </p:txBody>
      </p:sp>
      <p:sp>
        <p:nvSpPr>
          <p:cNvPr id="2" name="Textfeld 1">
            <a:extLst>
              <a:ext uri="{FF2B5EF4-FFF2-40B4-BE49-F238E27FC236}">
                <a16:creationId xmlns:a16="http://schemas.microsoft.com/office/drawing/2014/main" id="{21C9A5D3-70A8-4B04-AE53-953608D67E33}"/>
              </a:ext>
            </a:extLst>
          </p:cNvPr>
          <p:cNvSpPr txBox="1"/>
          <p:nvPr/>
        </p:nvSpPr>
        <p:spPr>
          <a:xfrm>
            <a:off x="5306786" y="2182896"/>
            <a:ext cx="6323971" cy="3693319"/>
          </a:xfrm>
          <a:prstGeom prst="rect">
            <a:avLst/>
          </a:prstGeom>
          <a:noFill/>
        </p:spPr>
        <p:txBody>
          <a:bodyPr wrap="square" rtlCol="0">
            <a:spAutoFit/>
          </a:bodyPr>
          <a:lstStyle/>
          <a:p>
            <a:pPr marL="285750" indent="-285750">
              <a:buFontTx/>
              <a:buChar char="-"/>
            </a:pPr>
            <a:r>
              <a:rPr lang="de-DE"/>
              <a:t>Durch GZK-</a:t>
            </a:r>
            <a:r>
              <a:rPr lang="de-DE" err="1"/>
              <a:t>Cutoff</a:t>
            </a:r>
            <a:r>
              <a:rPr lang="de-DE"/>
              <a:t> kann man Objekte weiter als 100 </a:t>
            </a:r>
            <a:r>
              <a:rPr lang="de-DE" err="1"/>
              <a:t>Megaparsecs</a:t>
            </a:r>
            <a:r>
              <a:rPr lang="de-DE"/>
              <a:t> nur schlecht beobachten </a:t>
            </a:r>
          </a:p>
          <a:p>
            <a:pPr marL="285750" indent="-285750">
              <a:buFontTx/>
              <a:buChar char="-"/>
            </a:pPr>
            <a:r>
              <a:rPr lang="de-DE"/>
              <a:t>Neutrinos haben kein GZK-</a:t>
            </a:r>
            <a:r>
              <a:rPr lang="de-DE" err="1"/>
              <a:t>Cutoff</a:t>
            </a:r>
            <a:endParaRPr lang="de-DE"/>
          </a:p>
          <a:p>
            <a:pPr marL="285750" indent="-285750">
              <a:buFontTx/>
              <a:buChar char="-"/>
            </a:pPr>
            <a:endParaRPr lang="de-DE"/>
          </a:p>
          <a:p>
            <a:pPr marL="285750" indent="-285750">
              <a:buFontTx/>
              <a:buChar char="-"/>
            </a:pPr>
            <a:r>
              <a:rPr lang="de-DE"/>
              <a:t>Neutrino-Detektoren müssen nicht nach Quellen ausgerichtet sein</a:t>
            </a:r>
          </a:p>
          <a:p>
            <a:pPr marL="742950" lvl="1" indent="-285750">
              <a:buFontTx/>
              <a:buChar char="-"/>
            </a:pPr>
            <a:r>
              <a:rPr lang="de-DE"/>
              <a:t>Können also in allen Himmelsrichtungen messen</a:t>
            </a:r>
          </a:p>
          <a:p>
            <a:pPr lvl="1"/>
            <a:endParaRPr lang="de-DE"/>
          </a:p>
          <a:p>
            <a:pPr marL="285750" indent="-285750">
              <a:buFontTx/>
              <a:buChar char="-"/>
            </a:pPr>
            <a:r>
              <a:rPr lang="de-DE"/>
              <a:t>Ein Detektor misst ein hochenergetisches </a:t>
            </a:r>
            <a:r>
              <a:rPr lang="de-DE" err="1"/>
              <a:t>Neutrinoereignis</a:t>
            </a:r>
            <a:endParaRPr lang="de-DE"/>
          </a:p>
          <a:p>
            <a:pPr marL="742950" lvl="1" indent="-285750">
              <a:buFontTx/>
              <a:buChar char="-"/>
            </a:pPr>
            <a:r>
              <a:rPr lang="de-DE"/>
              <a:t>Andere Detektoren werden gewarnt</a:t>
            </a:r>
          </a:p>
          <a:p>
            <a:pPr marL="742950" lvl="1" indent="-285750">
              <a:buFontTx/>
              <a:buChar char="-"/>
            </a:pPr>
            <a:r>
              <a:rPr lang="de-DE"/>
              <a:t>Die Quelle wird gesucht mit präziseren Detektoren</a:t>
            </a:r>
          </a:p>
          <a:p>
            <a:pPr marL="742950" lvl="1" indent="-285750">
              <a:buFontTx/>
              <a:buChar char="-"/>
            </a:pPr>
            <a:r>
              <a:rPr lang="de-DE"/>
              <a:t>Daten aller Detektoren werden gemeinsam analysiert</a:t>
            </a:r>
          </a:p>
          <a:p>
            <a:pPr lvl="1"/>
            <a:endParaRPr lang="de-DE"/>
          </a:p>
        </p:txBody>
      </p:sp>
    </p:spTree>
    <p:extLst>
      <p:ext uri="{BB962C8B-B14F-4D97-AF65-F5344CB8AC3E}">
        <p14:creationId xmlns:p14="http://schemas.microsoft.com/office/powerpoint/2010/main" val="17418991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0ED6B9D8-FC86-4934-9D7B-B2821A3EE908}"/>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5" name="Textfeld 4">
            <a:extLst>
              <a:ext uri="{FF2B5EF4-FFF2-40B4-BE49-F238E27FC236}">
                <a16:creationId xmlns:a16="http://schemas.microsoft.com/office/drawing/2014/main" id="{4FDC8EA9-8607-4F3F-B754-A05A1BB24AB3}"/>
              </a:ext>
            </a:extLst>
          </p:cNvPr>
          <p:cNvSpPr txBox="1"/>
          <p:nvPr/>
        </p:nvSpPr>
        <p:spPr>
          <a:xfrm>
            <a:off x="529839" y="1504060"/>
            <a:ext cx="7315200" cy="4401205"/>
          </a:xfrm>
          <a:prstGeom prst="rect">
            <a:avLst/>
          </a:prstGeom>
          <a:noFill/>
        </p:spPr>
        <p:txBody>
          <a:bodyPr wrap="square" rtlCol="0">
            <a:spAutoFit/>
          </a:bodyPr>
          <a:lstStyle/>
          <a:p>
            <a:pPr marL="342900" indent="-342900">
              <a:buFont typeface="Arial" panose="020B0604020202020204" pitchFamily="34" charset="0"/>
              <a:buChar char="•"/>
            </a:pPr>
            <a:r>
              <a:rPr lang="de-DE" sz="2000"/>
              <a:t>Arbeitsprozess</a:t>
            </a:r>
          </a:p>
          <a:p>
            <a:pPr marL="342900" indent="-342900">
              <a:buFont typeface="Arial" panose="020B0604020202020204" pitchFamily="34" charset="0"/>
              <a:buChar char="•"/>
            </a:pPr>
            <a:r>
              <a:rPr lang="de-DE" sz="2000"/>
              <a:t>IceCube South Pole Observatory</a:t>
            </a:r>
          </a:p>
          <a:p>
            <a:pPr marL="342900" indent="-342900">
              <a:buFont typeface="Arial" panose="020B0604020202020204" pitchFamily="34" charset="0"/>
              <a:buChar char="•"/>
            </a:pPr>
            <a:r>
              <a:rPr lang="de-DE" sz="2000"/>
              <a:t>Neutrinoforschung</a:t>
            </a:r>
          </a:p>
          <a:p>
            <a:pPr marL="342900" indent="-342900">
              <a:buFont typeface="Arial" panose="020B0604020202020204" pitchFamily="34" charset="0"/>
              <a:buChar char="•"/>
            </a:pPr>
            <a:endParaRPr lang="de-DE" sz="2000"/>
          </a:p>
          <a:p>
            <a:pPr marL="342900" indent="-342900">
              <a:buFont typeface="Arial" panose="020B0604020202020204" pitchFamily="34" charset="0"/>
              <a:buChar char="•"/>
            </a:pPr>
            <a:r>
              <a:rPr lang="de-DE" sz="2000"/>
              <a:t>Thesen</a:t>
            </a:r>
          </a:p>
          <a:p>
            <a:pPr marL="800100" lvl="1" indent="-342900">
              <a:buFont typeface="Arial" panose="020B0604020202020204" pitchFamily="34" charset="0"/>
              <a:buChar char="•"/>
            </a:pPr>
            <a:r>
              <a:rPr lang="de-DE" sz="2000"/>
              <a:t>Inwiefern hat das IceCube-Projekt seine Ziele erreicht?</a:t>
            </a:r>
          </a:p>
          <a:p>
            <a:pPr marL="800100" lvl="1" indent="-342900">
              <a:buFont typeface="Arial" panose="020B0604020202020204" pitchFamily="34" charset="0"/>
              <a:buChar char="•"/>
            </a:pPr>
            <a:r>
              <a:rPr lang="de-DE" sz="2000"/>
              <a:t>Rolle des IceCube in der Wissenschaftsdiplomatie</a:t>
            </a:r>
          </a:p>
          <a:p>
            <a:pPr marL="800100" lvl="1" indent="-342900">
              <a:buFont typeface="Arial" panose="020B0604020202020204" pitchFamily="34" charset="0"/>
              <a:buChar char="•"/>
            </a:pPr>
            <a:r>
              <a:rPr lang="de-DE" sz="2000"/>
              <a:t>Vergleich zu anderen Forschungsstätten</a:t>
            </a:r>
          </a:p>
          <a:p>
            <a:pPr marL="1257300" lvl="2" indent="-342900">
              <a:buFont typeface="Arial" panose="020B0604020202020204" pitchFamily="34" charset="0"/>
              <a:buChar char="•"/>
            </a:pPr>
            <a:r>
              <a:rPr lang="de-DE" sz="2000"/>
              <a:t>Super-</a:t>
            </a:r>
            <a:r>
              <a:rPr lang="de-DE" sz="2000" err="1"/>
              <a:t>Kamiokande</a:t>
            </a:r>
            <a:endParaRPr lang="de-DE" sz="2000"/>
          </a:p>
          <a:p>
            <a:pPr marL="1257300" lvl="2" indent="-342900">
              <a:buFont typeface="Arial" panose="020B0604020202020204" pitchFamily="34" charset="0"/>
              <a:buChar char="•"/>
            </a:pPr>
            <a:r>
              <a:rPr lang="de-DE" sz="2000"/>
              <a:t>DUNE</a:t>
            </a:r>
          </a:p>
          <a:p>
            <a:pPr marL="1257300" lvl="2" indent="-342900">
              <a:buFont typeface="Arial" panose="020B0604020202020204" pitchFamily="34" charset="0"/>
              <a:buChar char="•"/>
            </a:pPr>
            <a:r>
              <a:rPr lang="de-DE" sz="2000"/>
              <a:t>ANTARES</a:t>
            </a:r>
          </a:p>
          <a:p>
            <a:pPr marL="1257300" lvl="2" indent="-342900">
              <a:buFont typeface="Arial" panose="020B0604020202020204" pitchFamily="34" charset="0"/>
              <a:buChar char="•"/>
            </a:pPr>
            <a:r>
              <a:rPr lang="de-DE" sz="2000"/>
              <a:t>Double-</a:t>
            </a:r>
            <a:r>
              <a:rPr lang="de-DE" sz="2000" err="1"/>
              <a:t>Chooz</a:t>
            </a:r>
            <a:r>
              <a:rPr lang="de-DE" sz="2000"/>
              <a:t>-Experiment</a:t>
            </a:r>
          </a:p>
          <a:p>
            <a:pPr marL="1257300" lvl="2" indent="-342900">
              <a:buFont typeface="Arial" panose="020B0604020202020204" pitchFamily="34" charset="0"/>
              <a:buChar char="•"/>
            </a:pPr>
            <a:r>
              <a:rPr lang="de-DE" sz="2000"/>
              <a:t>GALLEX</a:t>
            </a:r>
          </a:p>
          <a:p>
            <a:pPr marL="800100" lvl="1" indent="-342900">
              <a:buFont typeface="Arial" panose="020B0604020202020204" pitchFamily="34" charset="0"/>
              <a:buChar char="•"/>
            </a:pPr>
            <a:r>
              <a:rPr lang="de-DE" sz="2000"/>
              <a:t>Zusammenfassung	</a:t>
            </a:r>
          </a:p>
        </p:txBody>
      </p:sp>
    </p:spTree>
    <p:extLst>
      <p:ext uri="{BB962C8B-B14F-4D97-AF65-F5344CB8AC3E}">
        <p14:creationId xmlns:p14="http://schemas.microsoft.com/office/powerpoint/2010/main" val="29378117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hteck 12">
            <a:extLst>
              <a:ext uri="{FF2B5EF4-FFF2-40B4-BE49-F238E27FC236}">
                <a16:creationId xmlns:a16="http://schemas.microsoft.com/office/drawing/2014/main" id="{F1A2D28E-4E5F-44FD-95BB-9E2A2A961B78}"/>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14" name="Rechteck 13">
            <a:extLst>
              <a:ext uri="{FF2B5EF4-FFF2-40B4-BE49-F238E27FC236}">
                <a16:creationId xmlns:a16="http://schemas.microsoft.com/office/drawing/2014/main" id="{CC4A13D3-A706-4605-BC12-3E519DC5F974}"/>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Neutrinoforschung</a:t>
            </a:r>
          </a:p>
        </p:txBody>
      </p:sp>
      <p:sp>
        <p:nvSpPr>
          <p:cNvPr id="3" name="Rechteck 2">
            <a:extLst>
              <a:ext uri="{FF2B5EF4-FFF2-40B4-BE49-F238E27FC236}">
                <a16:creationId xmlns:a16="http://schemas.microsoft.com/office/drawing/2014/main" id="{13906F13-DC43-4B8A-A650-7ABBB3D7FA4E}"/>
              </a:ext>
            </a:extLst>
          </p:cNvPr>
          <p:cNvSpPr/>
          <p:nvPr/>
        </p:nvSpPr>
        <p:spPr>
          <a:xfrm>
            <a:off x="900861" y="1774925"/>
            <a:ext cx="2704972" cy="369332"/>
          </a:xfrm>
          <a:prstGeom prst="rect">
            <a:avLst/>
          </a:prstGeom>
        </p:spPr>
        <p:txBody>
          <a:bodyPr wrap="none">
            <a:spAutoFit/>
          </a:bodyPr>
          <a:lstStyle/>
          <a:p>
            <a:pPr algn="ctr"/>
            <a:r>
              <a:rPr lang="de-DE" b="1"/>
              <a:t>Gammastrahlenausbrüche</a:t>
            </a:r>
          </a:p>
        </p:txBody>
      </p:sp>
      <p:pic>
        <p:nvPicPr>
          <p:cNvPr id="7" name="Grafik 6" descr="Ein Bild, das Licht, Stern, dunkel, rot enthält.&#10;&#10;Automatisch generierte Beschreibung">
            <a:extLst>
              <a:ext uri="{FF2B5EF4-FFF2-40B4-BE49-F238E27FC236}">
                <a16:creationId xmlns:a16="http://schemas.microsoft.com/office/drawing/2014/main" id="{896D2831-7CD3-4551-909A-CBA3177DABB6}"/>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95929" y="2288347"/>
            <a:ext cx="4572028" cy="3803928"/>
          </a:xfrm>
          <a:prstGeom prst="rect">
            <a:avLst/>
          </a:prstGeom>
        </p:spPr>
      </p:pic>
      <p:sp>
        <p:nvSpPr>
          <p:cNvPr id="8" name="Textfeld 7">
            <a:extLst>
              <a:ext uri="{FF2B5EF4-FFF2-40B4-BE49-F238E27FC236}">
                <a16:creationId xmlns:a16="http://schemas.microsoft.com/office/drawing/2014/main" id="{38BC5CBD-8AE2-48D8-8C4D-449B3F19040B}"/>
              </a:ext>
            </a:extLst>
          </p:cNvPr>
          <p:cNvSpPr txBox="1"/>
          <p:nvPr/>
        </p:nvSpPr>
        <p:spPr>
          <a:xfrm>
            <a:off x="4909457" y="981785"/>
            <a:ext cx="6721300" cy="954107"/>
          </a:xfrm>
          <a:prstGeom prst="rect">
            <a:avLst/>
          </a:prstGeom>
          <a:noFill/>
        </p:spPr>
        <p:txBody>
          <a:bodyPr wrap="square" rtlCol="0">
            <a:spAutoFit/>
          </a:bodyPr>
          <a:lstStyle/>
          <a:p>
            <a:pPr algn="ctr"/>
            <a:r>
              <a:rPr lang="de-DE" sz="2800" i="1"/>
              <a:t>Astrophysikalische Forschung</a:t>
            </a:r>
          </a:p>
          <a:p>
            <a:pPr algn="ctr"/>
            <a:endParaRPr lang="de-DE" sz="2800" i="1"/>
          </a:p>
        </p:txBody>
      </p:sp>
      <p:sp>
        <p:nvSpPr>
          <p:cNvPr id="9" name="Textfeld 8">
            <a:extLst>
              <a:ext uri="{FF2B5EF4-FFF2-40B4-BE49-F238E27FC236}">
                <a16:creationId xmlns:a16="http://schemas.microsoft.com/office/drawing/2014/main" id="{DF9207A6-F59C-4ED9-8EC7-5CAB40B7D192}"/>
              </a:ext>
            </a:extLst>
          </p:cNvPr>
          <p:cNvSpPr txBox="1"/>
          <p:nvPr/>
        </p:nvSpPr>
        <p:spPr>
          <a:xfrm>
            <a:off x="5380264" y="2375807"/>
            <a:ext cx="6323971" cy="3416320"/>
          </a:xfrm>
          <a:prstGeom prst="rect">
            <a:avLst/>
          </a:prstGeom>
          <a:noFill/>
        </p:spPr>
        <p:txBody>
          <a:bodyPr wrap="square" rtlCol="0">
            <a:spAutoFit/>
          </a:bodyPr>
          <a:lstStyle/>
          <a:p>
            <a:pPr marL="285750" indent="-285750">
              <a:buFontTx/>
              <a:buChar char="-"/>
            </a:pPr>
            <a:r>
              <a:rPr lang="de-DE"/>
              <a:t>Gammastrahlenausbrüche produzieren hochenergetische Neutrinos</a:t>
            </a:r>
          </a:p>
          <a:p>
            <a:pPr marL="285750" indent="-285750">
              <a:buFontTx/>
              <a:buChar char="-"/>
            </a:pPr>
            <a:endParaRPr lang="de-DE"/>
          </a:p>
          <a:p>
            <a:pPr marL="285750" indent="-285750">
              <a:buFontTx/>
              <a:buChar char="-"/>
            </a:pPr>
            <a:r>
              <a:rPr lang="de-DE"/>
              <a:t>Es entstehen Pionen</a:t>
            </a:r>
          </a:p>
          <a:p>
            <a:pPr marL="742950" lvl="1" indent="-285750">
              <a:buFontTx/>
              <a:buChar char="-"/>
            </a:pPr>
            <a:r>
              <a:rPr lang="de-DE"/>
              <a:t>Geladene Pionen zerfallen in Myon-Neutrinos</a:t>
            </a:r>
          </a:p>
          <a:p>
            <a:pPr marL="742950" lvl="1" indent="-285750">
              <a:buFontTx/>
              <a:buChar char="-"/>
            </a:pPr>
            <a:r>
              <a:rPr lang="de-DE"/>
              <a:t>Neutrale Pionen zerfallen in Photonen</a:t>
            </a:r>
          </a:p>
          <a:p>
            <a:pPr marL="742950" lvl="1" indent="-285750">
              <a:buFontTx/>
              <a:buChar char="-"/>
            </a:pPr>
            <a:endParaRPr lang="de-DE"/>
          </a:p>
          <a:p>
            <a:pPr marL="285750" indent="-285750">
              <a:buFontTx/>
              <a:buChar char="-"/>
            </a:pPr>
            <a:r>
              <a:rPr lang="de-DE"/>
              <a:t>Bei hochenergetischen Photonen und Myon-Neutrinos aus einer Quelle kann man ein Gammastrahlenausbruch vermuten</a:t>
            </a:r>
          </a:p>
          <a:p>
            <a:pPr marL="285750" indent="-285750">
              <a:buFontTx/>
              <a:buChar char="-"/>
            </a:pPr>
            <a:endParaRPr lang="de-DE"/>
          </a:p>
          <a:p>
            <a:endParaRPr lang="de-DE"/>
          </a:p>
          <a:p>
            <a:pPr lvl="1"/>
            <a:endParaRPr lang="de-DE"/>
          </a:p>
        </p:txBody>
      </p:sp>
    </p:spTree>
    <p:extLst>
      <p:ext uri="{BB962C8B-B14F-4D97-AF65-F5344CB8AC3E}">
        <p14:creationId xmlns:p14="http://schemas.microsoft.com/office/powerpoint/2010/main" val="29729543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hteck 12">
            <a:extLst>
              <a:ext uri="{FF2B5EF4-FFF2-40B4-BE49-F238E27FC236}">
                <a16:creationId xmlns:a16="http://schemas.microsoft.com/office/drawing/2014/main" id="{F1A2D28E-4E5F-44FD-95BB-9E2A2A961B78}"/>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14" name="Rechteck 13">
            <a:extLst>
              <a:ext uri="{FF2B5EF4-FFF2-40B4-BE49-F238E27FC236}">
                <a16:creationId xmlns:a16="http://schemas.microsoft.com/office/drawing/2014/main" id="{CC4A13D3-A706-4605-BC12-3E519DC5F974}"/>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Neutrinoforschung</a:t>
            </a:r>
          </a:p>
        </p:txBody>
      </p:sp>
      <p:sp>
        <p:nvSpPr>
          <p:cNvPr id="3" name="Rechteck 2">
            <a:extLst>
              <a:ext uri="{FF2B5EF4-FFF2-40B4-BE49-F238E27FC236}">
                <a16:creationId xmlns:a16="http://schemas.microsoft.com/office/drawing/2014/main" id="{13906F13-DC43-4B8A-A650-7ABBB3D7FA4E}"/>
              </a:ext>
            </a:extLst>
          </p:cNvPr>
          <p:cNvSpPr/>
          <p:nvPr/>
        </p:nvSpPr>
        <p:spPr>
          <a:xfrm>
            <a:off x="1594002" y="1774925"/>
            <a:ext cx="1318694" cy="369332"/>
          </a:xfrm>
          <a:prstGeom prst="rect">
            <a:avLst/>
          </a:prstGeom>
        </p:spPr>
        <p:txBody>
          <a:bodyPr wrap="none">
            <a:spAutoFit/>
          </a:bodyPr>
          <a:lstStyle/>
          <a:p>
            <a:pPr algn="ctr"/>
            <a:r>
              <a:rPr lang="de-DE" b="1"/>
              <a:t>Supernovae</a:t>
            </a:r>
          </a:p>
        </p:txBody>
      </p:sp>
      <p:pic>
        <p:nvPicPr>
          <p:cNvPr id="8" name="Grafik 7" descr="Ein Bild, das Objekt, Stern enthält.&#10;&#10;Automatisch generierte Beschreibung">
            <a:extLst>
              <a:ext uri="{FF2B5EF4-FFF2-40B4-BE49-F238E27FC236}">
                <a16:creationId xmlns:a16="http://schemas.microsoft.com/office/drawing/2014/main" id="{4316C01A-9EEE-4598-ABC5-FC0D9606FE2C}"/>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43831" y="2288347"/>
            <a:ext cx="4766933" cy="3813546"/>
          </a:xfrm>
          <a:prstGeom prst="rect">
            <a:avLst/>
          </a:prstGeom>
        </p:spPr>
      </p:pic>
      <p:sp>
        <p:nvSpPr>
          <p:cNvPr id="9" name="Textfeld 8">
            <a:extLst>
              <a:ext uri="{FF2B5EF4-FFF2-40B4-BE49-F238E27FC236}">
                <a16:creationId xmlns:a16="http://schemas.microsoft.com/office/drawing/2014/main" id="{E2CF37A1-F940-442D-819B-EF42A3DEEFD2}"/>
              </a:ext>
            </a:extLst>
          </p:cNvPr>
          <p:cNvSpPr txBox="1"/>
          <p:nvPr/>
        </p:nvSpPr>
        <p:spPr>
          <a:xfrm>
            <a:off x="4909457" y="981785"/>
            <a:ext cx="6721300" cy="954107"/>
          </a:xfrm>
          <a:prstGeom prst="rect">
            <a:avLst/>
          </a:prstGeom>
          <a:noFill/>
        </p:spPr>
        <p:txBody>
          <a:bodyPr wrap="square" rtlCol="0">
            <a:spAutoFit/>
          </a:bodyPr>
          <a:lstStyle/>
          <a:p>
            <a:pPr algn="ctr"/>
            <a:r>
              <a:rPr lang="de-DE" sz="2800" i="1"/>
              <a:t>Astrophysikalische Forschung</a:t>
            </a:r>
          </a:p>
          <a:p>
            <a:pPr algn="ctr"/>
            <a:endParaRPr lang="de-DE" sz="2800" i="1"/>
          </a:p>
        </p:txBody>
      </p:sp>
      <p:sp>
        <p:nvSpPr>
          <p:cNvPr id="7" name="Textfeld 6">
            <a:extLst>
              <a:ext uri="{FF2B5EF4-FFF2-40B4-BE49-F238E27FC236}">
                <a16:creationId xmlns:a16="http://schemas.microsoft.com/office/drawing/2014/main" id="{48F31312-11A6-4028-9E2B-CA0EBAA62F30}"/>
              </a:ext>
            </a:extLst>
          </p:cNvPr>
          <p:cNvSpPr txBox="1"/>
          <p:nvPr/>
        </p:nvSpPr>
        <p:spPr>
          <a:xfrm>
            <a:off x="5412920" y="2375808"/>
            <a:ext cx="6323971" cy="3139321"/>
          </a:xfrm>
          <a:prstGeom prst="rect">
            <a:avLst/>
          </a:prstGeom>
          <a:noFill/>
        </p:spPr>
        <p:txBody>
          <a:bodyPr wrap="square" rtlCol="0">
            <a:spAutoFit/>
          </a:bodyPr>
          <a:lstStyle/>
          <a:p>
            <a:pPr marL="285750" indent="-285750">
              <a:buFont typeface="Symbol" panose="05050102010706020507" pitchFamily="18" charset="2"/>
              <a:buChar char="-"/>
            </a:pPr>
            <a:r>
              <a:rPr lang="de-DE"/>
              <a:t>Niederenergetische Neutrinos</a:t>
            </a:r>
          </a:p>
          <a:p>
            <a:pPr marL="285750" indent="-285750">
              <a:buFont typeface="Symbol" panose="05050102010706020507" pitchFamily="18" charset="2"/>
              <a:buChar char="-"/>
            </a:pPr>
            <a:endParaRPr lang="de-DE"/>
          </a:p>
          <a:p>
            <a:pPr marL="285750" indent="-285750">
              <a:buFont typeface="Symbol" panose="05050102010706020507" pitchFamily="18" charset="2"/>
              <a:buChar char="-"/>
            </a:pPr>
            <a:r>
              <a:rPr lang="de-DE"/>
              <a:t>Einzelne PMTs können diese nicht messen</a:t>
            </a:r>
          </a:p>
          <a:p>
            <a:pPr marL="285750" indent="-285750">
              <a:buFont typeface="Symbol" panose="05050102010706020507" pitchFamily="18" charset="2"/>
              <a:buChar char="-"/>
            </a:pPr>
            <a:endParaRPr lang="de-DE"/>
          </a:p>
          <a:p>
            <a:pPr marL="285750" indent="-285750">
              <a:buFont typeface="Symbol" panose="05050102010706020507" pitchFamily="18" charset="2"/>
              <a:buChar char="-"/>
            </a:pPr>
            <a:r>
              <a:rPr lang="de-DE"/>
              <a:t>Kollektiv höhere Hintergrundrate kann aus auf Supernovae hindeuten.</a:t>
            </a:r>
          </a:p>
          <a:p>
            <a:pPr marL="285750" indent="-285750">
              <a:buFont typeface="Symbol" panose="05050102010706020507" pitchFamily="18" charset="2"/>
              <a:buChar char="-"/>
            </a:pPr>
            <a:endParaRPr lang="de-DE"/>
          </a:p>
          <a:p>
            <a:pPr marL="285750" indent="-285750">
              <a:buFont typeface="Symbol" panose="05050102010706020507" pitchFamily="18" charset="2"/>
              <a:buChar char="-"/>
            </a:pPr>
            <a:r>
              <a:rPr lang="de-DE"/>
              <a:t>Sollte dies auftreten wird eine Warnung an das Supernova Early </a:t>
            </a:r>
            <a:r>
              <a:rPr lang="de-DE" err="1"/>
              <a:t>Warning</a:t>
            </a:r>
            <a:r>
              <a:rPr lang="de-DE"/>
              <a:t> System gegeben.</a:t>
            </a:r>
          </a:p>
          <a:p>
            <a:pPr marL="285750" indent="-285750">
              <a:buFont typeface="Symbol" panose="05050102010706020507" pitchFamily="18" charset="2"/>
              <a:buChar char="-"/>
            </a:pPr>
            <a:endParaRPr lang="de-DE"/>
          </a:p>
          <a:p>
            <a:pPr marL="285750" indent="-285750">
              <a:buFont typeface="Symbol" panose="05050102010706020507" pitchFamily="18" charset="2"/>
              <a:buChar char="-"/>
            </a:pPr>
            <a:endParaRPr lang="de-DE"/>
          </a:p>
        </p:txBody>
      </p:sp>
    </p:spTree>
    <p:extLst>
      <p:ext uri="{BB962C8B-B14F-4D97-AF65-F5344CB8AC3E}">
        <p14:creationId xmlns:p14="http://schemas.microsoft.com/office/powerpoint/2010/main" val="27960994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hteck 12">
            <a:extLst>
              <a:ext uri="{FF2B5EF4-FFF2-40B4-BE49-F238E27FC236}">
                <a16:creationId xmlns:a16="http://schemas.microsoft.com/office/drawing/2014/main" id="{F1A2D28E-4E5F-44FD-95BB-9E2A2A961B78}"/>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14" name="Rechteck 13">
            <a:extLst>
              <a:ext uri="{FF2B5EF4-FFF2-40B4-BE49-F238E27FC236}">
                <a16:creationId xmlns:a16="http://schemas.microsoft.com/office/drawing/2014/main" id="{CC4A13D3-A706-4605-BC12-3E519DC5F974}"/>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Neutrinoforschung</a:t>
            </a:r>
          </a:p>
        </p:txBody>
      </p:sp>
      <p:sp>
        <p:nvSpPr>
          <p:cNvPr id="3" name="Rechteck 2">
            <a:extLst>
              <a:ext uri="{FF2B5EF4-FFF2-40B4-BE49-F238E27FC236}">
                <a16:creationId xmlns:a16="http://schemas.microsoft.com/office/drawing/2014/main" id="{13906F13-DC43-4B8A-A650-7ABBB3D7FA4E}"/>
              </a:ext>
            </a:extLst>
          </p:cNvPr>
          <p:cNvSpPr/>
          <p:nvPr/>
        </p:nvSpPr>
        <p:spPr>
          <a:xfrm>
            <a:off x="1466275" y="2139596"/>
            <a:ext cx="1672124" cy="369332"/>
          </a:xfrm>
          <a:prstGeom prst="rect">
            <a:avLst/>
          </a:prstGeom>
        </p:spPr>
        <p:txBody>
          <a:bodyPr wrap="none">
            <a:spAutoFit/>
          </a:bodyPr>
          <a:lstStyle/>
          <a:p>
            <a:pPr algn="ctr"/>
            <a:r>
              <a:rPr lang="de-DE" b="1"/>
              <a:t>Dunkle Materie</a:t>
            </a:r>
          </a:p>
        </p:txBody>
      </p:sp>
      <p:pic>
        <p:nvPicPr>
          <p:cNvPr id="7" name="Grafik 6" descr="Ein Bild, das rot, Mann, dunkel, farbig enthält.&#10;&#10;Automatisch generierte Beschreibung">
            <a:extLst>
              <a:ext uri="{FF2B5EF4-FFF2-40B4-BE49-F238E27FC236}">
                <a16:creationId xmlns:a16="http://schemas.microsoft.com/office/drawing/2014/main" id="{47ADD294-7485-4AA7-BE78-2CD65A0B9184}"/>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00304" y="2729032"/>
            <a:ext cx="4798267" cy="2651043"/>
          </a:xfrm>
          <a:prstGeom prst="rect">
            <a:avLst/>
          </a:prstGeom>
        </p:spPr>
      </p:pic>
      <p:sp>
        <p:nvSpPr>
          <p:cNvPr id="9" name="Textfeld 8">
            <a:extLst>
              <a:ext uri="{FF2B5EF4-FFF2-40B4-BE49-F238E27FC236}">
                <a16:creationId xmlns:a16="http://schemas.microsoft.com/office/drawing/2014/main" id="{58C8A304-D37D-44ED-8853-3694714D9AE1}"/>
              </a:ext>
            </a:extLst>
          </p:cNvPr>
          <p:cNvSpPr txBox="1"/>
          <p:nvPr/>
        </p:nvSpPr>
        <p:spPr>
          <a:xfrm>
            <a:off x="4909457" y="981785"/>
            <a:ext cx="6721300" cy="954107"/>
          </a:xfrm>
          <a:prstGeom prst="rect">
            <a:avLst/>
          </a:prstGeom>
          <a:noFill/>
        </p:spPr>
        <p:txBody>
          <a:bodyPr wrap="square" rtlCol="0">
            <a:spAutoFit/>
          </a:bodyPr>
          <a:lstStyle/>
          <a:p>
            <a:pPr algn="ctr"/>
            <a:r>
              <a:rPr lang="de-DE" sz="2800" i="1"/>
              <a:t>Astrophysikalische Forschung</a:t>
            </a:r>
          </a:p>
          <a:p>
            <a:pPr algn="ctr"/>
            <a:endParaRPr lang="de-DE" sz="2800" i="1"/>
          </a:p>
        </p:txBody>
      </p:sp>
      <p:sp>
        <p:nvSpPr>
          <p:cNvPr id="8" name="Textfeld 7">
            <a:extLst>
              <a:ext uri="{FF2B5EF4-FFF2-40B4-BE49-F238E27FC236}">
                <a16:creationId xmlns:a16="http://schemas.microsoft.com/office/drawing/2014/main" id="{5902679D-E623-4244-812A-21ABE78E0064}"/>
              </a:ext>
            </a:extLst>
          </p:cNvPr>
          <p:cNvSpPr txBox="1"/>
          <p:nvPr/>
        </p:nvSpPr>
        <p:spPr>
          <a:xfrm>
            <a:off x="5412920" y="2375808"/>
            <a:ext cx="6678776" cy="3693319"/>
          </a:xfrm>
          <a:prstGeom prst="rect">
            <a:avLst/>
          </a:prstGeom>
          <a:noFill/>
        </p:spPr>
        <p:txBody>
          <a:bodyPr wrap="square" rtlCol="0">
            <a:spAutoFit/>
          </a:bodyPr>
          <a:lstStyle/>
          <a:p>
            <a:pPr marL="285750" indent="-285750">
              <a:buFont typeface="Symbol" panose="05050102010706020507" pitchFamily="18" charset="2"/>
              <a:buChar char="-"/>
            </a:pPr>
            <a:r>
              <a:rPr lang="de-DE"/>
              <a:t>WIMPs sind mögliche Kandidaten für Dunkle Materie</a:t>
            </a:r>
          </a:p>
          <a:p>
            <a:pPr marL="285750" indent="-285750">
              <a:buFont typeface="Symbol" panose="05050102010706020507" pitchFamily="18" charset="2"/>
              <a:buChar char="-"/>
            </a:pPr>
            <a:endParaRPr lang="de-DE"/>
          </a:p>
          <a:p>
            <a:pPr marL="285750" indent="-285750">
              <a:buFont typeface="Symbol" panose="05050102010706020507" pitchFamily="18" charset="2"/>
              <a:buChar char="-"/>
            </a:pPr>
            <a:r>
              <a:rPr lang="de-DE"/>
              <a:t>Sie interagieren nur durch schwache Wechselwirkung</a:t>
            </a:r>
          </a:p>
          <a:p>
            <a:pPr marL="285750" indent="-285750">
              <a:buFont typeface="Symbol" panose="05050102010706020507" pitchFamily="18" charset="2"/>
              <a:buChar char="-"/>
            </a:pPr>
            <a:r>
              <a:rPr lang="de-DE"/>
              <a:t>Auch sind sie sehr massereich</a:t>
            </a:r>
          </a:p>
          <a:p>
            <a:pPr marL="285750" indent="-285750">
              <a:buFont typeface="Symbol" panose="05050102010706020507" pitchFamily="18" charset="2"/>
              <a:buChar char="-"/>
            </a:pPr>
            <a:endParaRPr lang="de-DE"/>
          </a:p>
          <a:p>
            <a:pPr marL="285750" indent="-285750">
              <a:buFont typeface="Symbol" panose="05050102010706020507" pitchFamily="18" charset="2"/>
              <a:buChar char="-"/>
            </a:pPr>
            <a:r>
              <a:rPr lang="de-DE"/>
              <a:t>Kaluza-Klein-Teilchen würden bei Annihilation Neutrinos im </a:t>
            </a:r>
            <a:r>
              <a:rPr lang="de-DE" err="1"/>
              <a:t>GeV</a:t>
            </a:r>
            <a:r>
              <a:rPr lang="de-DE"/>
              <a:t>/</a:t>
            </a:r>
            <a:r>
              <a:rPr lang="de-DE" err="1"/>
              <a:t>TeV</a:t>
            </a:r>
            <a:r>
              <a:rPr lang="de-DE"/>
              <a:t>-Bereich emittieren</a:t>
            </a:r>
          </a:p>
          <a:p>
            <a:pPr marL="742950" lvl="1" indent="-285750">
              <a:buFont typeface="Symbol" panose="05050102010706020507" pitchFamily="18" charset="2"/>
              <a:buChar char="-"/>
            </a:pPr>
            <a:r>
              <a:rPr lang="de-DE"/>
              <a:t>Sie sind in hoher Dichte in Gestirnen vorhanden</a:t>
            </a:r>
          </a:p>
          <a:p>
            <a:pPr marL="742950" lvl="1" indent="-285750">
              <a:buFont typeface="Symbol" panose="05050102010706020507" pitchFamily="18" charset="2"/>
              <a:buChar char="-"/>
            </a:pPr>
            <a:r>
              <a:rPr lang="de-DE" err="1"/>
              <a:t>GeV</a:t>
            </a:r>
            <a:r>
              <a:rPr lang="de-DE"/>
              <a:t>/</a:t>
            </a:r>
            <a:r>
              <a:rPr lang="de-DE" err="1"/>
              <a:t>TeV</a:t>
            </a:r>
            <a:r>
              <a:rPr lang="de-DE"/>
              <a:t> Neutrinos aus der Sonne würde Existenz nahelegen</a:t>
            </a:r>
          </a:p>
          <a:p>
            <a:pPr marL="285750" indent="-285750">
              <a:buFont typeface="Symbol" panose="05050102010706020507" pitchFamily="18" charset="2"/>
              <a:buChar char="-"/>
            </a:pPr>
            <a:endParaRPr lang="de-DE"/>
          </a:p>
          <a:p>
            <a:pPr marL="285750" indent="-285750">
              <a:buFont typeface="Symbol" panose="05050102010706020507" pitchFamily="18" charset="2"/>
              <a:buChar char="-"/>
            </a:pPr>
            <a:endParaRPr lang="de-DE"/>
          </a:p>
          <a:p>
            <a:pPr marL="285750" indent="-285750">
              <a:buFont typeface="Symbol" panose="05050102010706020507" pitchFamily="18" charset="2"/>
              <a:buChar char="-"/>
            </a:pPr>
            <a:endParaRPr lang="de-DE"/>
          </a:p>
          <a:p>
            <a:pPr marL="285750" indent="-285750">
              <a:buFont typeface="Symbol" panose="05050102010706020507" pitchFamily="18" charset="2"/>
              <a:buChar char="-"/>
            </a:pPr>
            <a:endParaRPr lang="de-DE"/>
          </a:p>
        </p:txBody>
      </p:sp>
    </p:spTree>
    <p:extLst>
      <p:ext uri="{BB962C8B-B14F-4D97-AF65-F5344CB8AC3E}">
        <p14:creationId xmlns:p14="http://schemas.microsoft.com/office/powerpoint/2010/main" val="22310231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5F88E169-7C5D-4168-821C-262260A288EB}"/>
              </a:ext>
            </a:extLst>
          </p:cNvPr>
          <p:cNvSpPr txBox="1"/>
          <p:nvPr/>
        </p:nvSpPr>
        <p:spPr>
          <a:xfrm>
            <a:off x="561242" y="981785"/>
            <a:ext cx="11069516" cy="523220"/>
          </a:xfrm>
          <a:prstGeom prst="rect">
            <a:avLst/>
          </a:prstGeom>
          <a:noFill/>
        </p:spPr>
        <p:txBody>
          <a:bodyPr wrap="square" rtlCol="0">
            <a:spAutoFit/>
          </a:bodyPr>
          <a:lstStyle/>
          <a:p>
            <a:pPr algn="ctr"/>
            <a:r>
              <a:rPr lang="de-DE" sz="2800" i="1"/>
              <a:t>Glaziologie</a:t>
            </a:r>
          </a:p>
        </p:txBody>
      </p:sp>
      <p:pic>
        <p:nvPicPr>
          <p:cNvPr id="5" name="Grafik 4" descr="Ein Bild, das Schnee, draußen, Gebäude, Mann enthält.&#10;&#10;Automatisch generierte Beschreibung">
            <a:extLst>
              <a:ext uri="{FF2B5EF4-FFF2-40B4-BE49-F238E27FC236}">
                <a16:creationId xmlns:a16="http://schemas.microsoft.com/office/drawing/2014/main" id="{0639109F-682E-4160-A9A1-B68B127D0AF5}"/>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2637345" y="1821847"/>
            <a:ext cx="6917310" cy="4493164"/>
          </a:xfrm>
          <a:prstGeom prst="rect">
            <a:avLst/>
          </a:prstGeom>
        </p:spPr>
      </p:pic>
      <p:sp>
        <p:nvSpPr>
          <p:cNvPr id="14" name="Rechteck 13">
            <a:extLst>
              <a:ext uri="{FF2B5EF4-FFF2-40B4-BE49-F238E27FC236}">
                <a16:creationId xmlns:a16="http://schemas.microsoft.com/office/drawing/2014/main" id="{32574FD3-413A-42BE-8FC0-9DE86B2B628A}"/>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15" name="Rechteck 14">
            <a:extLst>
              <a:ext uri="{FF2B5EF4-FFF2-40B4-BE49-F238E27FC236}">
                <a16:creationId xmlns:a16="http://schemas.microsoft.com/office/drawing/2014/main" id="{9C7FD52E-7F55-4F92-8996-2DEDBF9258C9}"/>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Neutrinoforschung</a:t>
            </a:r>
          </a:p>
        </p:txBody>
      </p:sp>
    </p:spTree>
    <p:extLst>
      <p:ext uri="{BB962C8B-B14F-4D97-AF65-F5344CB8AC3E}">
        <p14:creationId xmlns:p14="http://schemas.microsoft.com/office/powerpoint/2010/main" val="195941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5F88E169-7C5D-4168-821C-262260A288EB}"/>
              </a:ext>
            </a:extLst>
          </p:cNvPr>
          <p:cNvSpPr txBox="1"/>
          <p:nvPr/>
        </p:nvSpPr>
        <p:spPr>
          <a:xfrm>
            <a:off x="561242" y="981785"/>
            <a:ext cx="11069516" cy="523220"/>
          </a:xfrm>
          <a:prstGeom prst="rect">
            <a:avLst/>
          </a:prstGeom>
          <a:noFill/>
        </p:spPr>
        <p:txBody>
          <a:bodyPr wrap="square" rtlCol="0">
            <a:spAutoFit/>
          </a:bodyPr>
          <a:lstStyle/>
          <a:p>
            <a:pPr algn="ctr"/>
            <a:r>
              <a:rPr lang="de-DE" sz="2800" i="1"/>
              <a:t>Interpretation von Neutrino-Ereignissen</a:t>
            </a:r>
          </a:p>
        </p:txBody>
      </p:sp>
      <p:pic>
        <p:nvPicPr>
          <p:cNvPr id="10" name="Grafik 9">
            <a:hlinkClick r:id="rId3" action="ppaction://hlinksldjump"/>
            <a:extLst>
              <a:ext uri="{FF2B5EF4-FFF2-40B4-BE49-F238E27FC236}">
                <a16:creationId xmlns:a16="http://schemas.microsoft.com/office/drawing/2014/main" id="{B49DADC7-5779-43EF-9BED-D4C438D8FC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481236"/>
            <a:ext cx="4048125" cy="5238750"/>
          </a:xfrm>
          <a:prstGeom prst="rect">
            <a:avLst/>
          </a:prstGeom>
        </p:spPr>
      </p:pic>
      <p:pic>
        <p:nvPicPr>
          <p:cNvPr id="11" name="Grafik 10">
            <a:hlinkClick r:id="rId5" action="ppaction://hlinksldjump"/>
            <a:extLst>
              <a:ext uri="{FF2B5EF4-FFF2-40B4-BE49-F238E27FC236}">
                <a16:creationId xmlns:a16="http://schemas.microsoft.com/office/drawing/2014/main" id="{75708F27-2F23-4973-A66C-A51D7D4081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90304" y="1505005"/>
            <a:ext cx="4011391" cy="5191212"/>
          </a:xfrm>
          <a:prstGeom prst="rect">
            <a:avLst/>
          </a:prstGeom>
        </p:spPr>
      </p:pic>
      <p:pic>
        <p:nvPicPr>
          <p:cNvPr id="12" name="!!Grafik 11" descr="Ein Bild, das Tisch enthält.&#10;&#10;Automatisch generierte Beschreibung">
            <a:hlinkClick r:id="rId7" action="ppaction://hlinksldjump"/>
            <a:extLst>
              <a:ext uri="{FF2B5EF4-FFF2-40B4-BE49-F238E27FC236}">
                <a16:creationId xmlns:a16="http://schemas.microsoft.com/office/drawing/2014/main" id="{2B083FFE-2968-4D27-B212-6D17451F954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43874" y="1467553"/>
            <a:ext cx="4040332" cy="5228664"/>
          </a:xfrm>
          <a:prstGeom prst="rect">
            <a:avLst/>
          </a:prstGeom>
        </p:spPr>
      </p:pic>
      <p:sp>
        <p:nvSpPr>
          <p:cNvPr id="14" name="Rechteck 13">
            <a:extLst>
              <a:ext uri="{FF2B5EF4-FFF2-40B4-BE49-F238E27FC236}">
                <a16:creationId xmlns:a16="http://schemas.microsoft.com/office/drawing/2014/main" id="{0A3E9D15-6E20-4EE4-B7D9-F6354855D660}"/>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15" name="Rechteck 14">
            <a:extLst>
              <a:ext uri="{FF2B5EF4-FFF2-40B4-BE49-F238E27FC236}">
                <a16:creationId xmlns:a16="http://schemas.microsoft.com/office/drawing/2014/main" id="{F6FF0336-C4E6-4739-A781-387906F65C06}"/>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Neutrinoforschung</a:t>
            </a:r>
          </a:p>
        </p:txBody>
      </p:sp>
    </p:spTree>
    <p:extLst>
      <p:ext uri="{BB962C8B-B14F-4D97-AF65-F5344CB8AC3E}">
        <p14:creationId xmlns:p14="http://schemas.microsoft.com/office/powerpoint/2010/main" val="623122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8"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9" name="Oval 8">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0"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2" name="Rectangle 11">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a:extLst>
              <a:ext uri="{FF2B5EF4-FFF2-40B4-BE49-F238E27FC236}">
                <a16:creationId xmlns:a16="http://schemas.microsoft.com/office/drawing/2014/main" id="{74F34DA9-F98E-184E-9F3B-74C9D42610C7}"/>
              </a:ext>
            </a:extLst>
          </p:cNvPr>
          <p:cNvSpPr>
            <a:spLocks noGrp="1"/>
          </p:cNvSpPr>
          <p:nvPr>
            <p:ph type="title"/>
          </p:nvPr>
        </p:nvSpPr>
        <p:spPr>
          <a:xfrm>
            <a:off x="1524000" y="2776538"/>
            <a:ext cx="9144000" cy="1381188"/>
          </a:xfrm>
        </p:spPr>
        <p:txBody>
          <a:bodyPr vert="horz" lIns="91440" tIns="45720" rIns="91440" bIns="45720" rtlCol="0" anchor="ctr">
            <a:normAutofit/>
          </a:bodyPr>
          <a:lstStyle/>
          <a:p>
            <a:pPr algn="ctr"/>
            <a:r>
              <a:rPr lang="en-US" sz="4000" kern="1200" err="1">
                <a:solidFill>
                  <a:schemeClr val="bg2"/>
                </a:solidFill>
                <a:latin typeface="+mj-lt"/>
                <a:ea typeface="+mj-ea"/>
                <a:cs typeface="+mj-cs"/>
              </a:rPr>
              <a:t>Thesen</a:t>
            </a:r>
            <a:endParaRPr lang="en-US" sz="4000" kern="1200">
              <a:solidFill>
                <a:schemeClr val="bg2"/>
              </a:solidFill>
              <a:latin typeface="+mj-lt"/>
              <a:ea typeface="+mj-ea"/>
              <a:cs typeface="+mj-cs"/>
            </a:endParaRPr>
          </a:p>
        </p:txBody>
      </p:sp>
    </p:spTree>
    <p:extLst>
      <p:ext uri="{BB962C8B-B14F-4D97-AF65-F5344CB8AC3E}">
        <p14:creationId xmlns:p14="http://schemas.microsoft.com/office/powerpoint/2010/main" val="769230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153A18D3-9398-4C22-BFE1-249C87629A0B}"/>
              </a:ext>
            </a:extLst>
          </p:cNvPr>
          <p:cNvSpPr>
            <a:spLocks noGrp="1"/>
          </p:cNvSpPr>
          <p:nvPr>
            <p:ph idx="1"/>
          </p:nvPr>
        </p:nvSpPr>
        <p:spPr>
          <a:xfrm>
            <a:off x="745671" y="1411967"/>
            <a:ext cx="10515600" cy="4879975"/>
          </a:xfrm>
        </p:spPr>
        <p:txBody>
          <a:bodyPr>
            <a:normAutofit fontScale="85000" lnSpcReduction="20000"/>
          </a:bodyPr>
          <a:lstStyle/>
          <a:p>
            <a:pPr marL="0" indent="0" algn="ctr">
              <a:buNone/>
            </a:pPr>
            <a:r>
              <a:rPr lang="de-DE"/>
              <a:t>Nachweis von magnetischen Monopolen wird durch IceCube ermöglicht</a:t>
            </a:r>
          </a:p>
          <a:p>
            <a:pPr marL="0" indent="0" algn="ctr">
              <a:buNone/>
            </a:pPr>
            <a:endParaRPr lang="de-DE"/>
          </a:p>
          <a:p>
            <a:pPr marL="0" indent="0" algn="ctr">
              <a:buNone/>
            </a:pPr>
            <a:r>
              <a:rPr lang="de-DE"/>
              <a:t>Im Vergleich zu Antares stellt IceCube die wesentlich effektivere Nachweismethode dar</a:t>
            </a:r>
          </a:p>
          <a:p>
            <a:pPr marL="0" indent="0" algn="ctr">
              <a:buNone/>
            </a:pPr>
            <a:endParaRPr lang="de-DE"/>
          </a:p>
          <a:p>
            <a:pPr marL="0" indent="0" algn="ctr">
              <a:buNone/>
            </a:pPr>
            <a:r>
              <a:rPr lang="de-DE"/>
              <a:t>Mit PINGU hätte man innerhalb einiger Jahre die Masse von </a:t>
            </a:r>
            <a:r>
              <a:rPr lang="de-DE" err="1"/>
              <a:t>Neutrinos</a:t>
            </a:r>
            <a:r>
              <a:rPr lang="de-DE"/>
              <a:t> bestimmen können und die genaue Zusammensetzung des Erdkerns</a:t>
            </a:r>
          </a:p>
          <a:p>
            <a:pPr marL="0" indent="0" algn="ctr">
              <a:buNone/>
            </a:pPr>
            <a:endParaRPr lang="de-DE"/>
          </a:p>
          <a:p>
            <a:pPr marL="0" indent="0" algn="ctr">
              <a:buNone/>
            </a:pPr>
            <a:r>
              <a:rPr lang="de-DE"/>
              <a:t>Ausgehend von den Resultaten von IceCube sollte man ähnlich Projekte mit Fördergelder subventionieren</a:t>
            </a:r>
          </a:p>
          <a:p>
            <a:pPr marL="0" indent="0" algn="ctr">
              <a:buNone/>
            </a:pPr>
            <a:endParaRPr lang="de-DE"/>
          </a:p>
          <a:p>
            <a:pPr marL="0" indent="0" algn="ctr">
              <a:buNone/>
            </a:pPr>
            <a:r>
              <a:rPr lang="de-DE"/>
              <a:t>Wasser im gefrorenen Zustand stellt ein besseres Material zur Wechselwirkung dar als im flüssigen Zustand (bezogen auf IceCube und Antares)</a:t>
            </a:r>
          </a:p>
          <a:p>
            <a:endParaRPr lang="de-DE"/>
          </a:p>
        </p:txBody>
      </p:sp>
      <p:sp>
        <p:nvSpPr>
          <p:cNvPr id="6" name="Rechteck 5">
            <a:extLst>
              <a:ext uri="{FF2B5EF4-FFF2-40B4-BE49-F238E27FC236}">
                <a16:creationId xmlns:a16="http://schemas.microsoft.com/office/drawing/2014/main" id="{E0A9A72F-ABFC-4E71-BDA6-20F68F64E8E6}"/>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7" name="Rechteck 6">
            <a:extLst>
              <a:ext uri="{FF2B5EF4-FFF2-40B4-BE49-F238E27FC236}">
                <a16:creationId xmlns:a16="http://schemas.microsoft.com/office/drawing/2014/main" id="{9F8805DF-2D66-4343-8DBE-8B807B77CF19}"/>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Thesen</a:t>
            </a:r>
          </a:p>
        </p:txBody>
      </p:sp>
    </p:spTree>
    <p:extLst>
      <p:ext uri="{BB962C8B-B14F-4D97-AF65-F5344CB8AC3E}">
        <p14:creationId xmlns:p14="http://schemas.microsoft.com/office/powerpoint/2010/main" val="4911314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153A18D3-9398-4C22-BFE1-249C87629A0B}"/>
              </a:ext>
            </a:extLst>
          </p:cNvPr>
          <p:cNvSpPr>
            <a:spLocks noGrp="1"/>
          </p:cNvSpPr>
          <p:nvPr>
            <p:ph idx="1"/>
          </p:nvPr>
        </p:nvSpPr>
        <p:spPr>
          <a:xfrm>
            <a:off x="745671" y="1411967"/>
            <a:ext cx="10515600" cy="4879975"/>
          </a:xfrm>
        </p:spPr>
        <p:txBody>
          <a:bodyPr>
            <a:normAutofit fontScale="85000" lnSpcReduction="20000"/>
          </a:bodyPr>
          <a:lstStyle/>
          <a:p>
            <a:pPr marL="0" indent="0" algn="ctr">
              <a:buNone/>
            </a:pPr>
            <a:r>
              <a:rPr lang="de-DE"/>
              <a:t>Das IceCube ermöglicht es Supernovae schneller zu finden, wodurch man mehr Daten über die Supernovae sammeln kann.</a:t>
            </a:r>
          </a:p>
          <a:p>
            <a:pPr marL="0" indent="0" algn="ctr">
              <a:buNone/>
            </a:pPr>
            <a:endParaRPr lang="de-DE"/>
          </a:p>
          <a:p>
            <a:pPr marL="0" indent="0" algn="ctr">
              <a:buNone/>
            </a:pPr>
            <a:r>
              <a:rPr lang="de-DE"/>
              <a:t>Das Super-</a:t>
            </a:r>
            <a:r>
              <a:rPr lang="de-DE" err="1"/>
              <a:t>Kamiokande</a:t>
            </a:r>
            <a:r>
              <a:rPr lang="de-DE"/>
              <a:t> ist aufwendiger zu bauen, dafür ist es auch eher in anderen Bereichen tätig.</a:t>
            </a:r>
          </a:p>
          <a:p>
            <a:pPr marL="0" indent="0" algn="ctr">
              <a:buNone/>
            </a:pPr>
            <a:endParaRPr lang="de-DE"/>
          </a:p>
          <a:p>
            <a:pPr marL="0" indent="0" algn="ctr">
              <a:buNone/>
            </a:pPr>
            <a:r>
              <a:rPr lang="de-DE"/>
              <a:t>Das DUNE-Experiment ist deutlich aufwendiger und teurer als das IceCube, doch es wird vermutlich auch mehr wissenschaftlichen Output haben.</a:t>
            </a:r>
          </a:p>
          <a:p>
            <a:pPr marL="0" indent="0" algn="ctr">
              <a:buNone/>
            </a:pPr>
            <a:endParaRPr lang="de-DE"/>
          </a:p>
          <a:p>
            <a:pPr marL="0" indent="0" algn="ctr">
              <a:buNone/>
            </a:pPr>
            <a:r>
              <a:rPr lang="de-DE"/>
              <a:t>Das IceCube-Projekt ist besonders durch seine Kollaboration erfolgreich, welche so groß geworden ist.</a:t>
            </a:r>
          </a:p>
          <a:p>
            <a:pPr marL="0" indent="0" algn="ctr">
              <a:buNone/>
            </a:pPr>
            <a:endParaRPr lang="de-DE"/>
          </a:p>
          <a:p>
            <a:pPr marL="0" indent="0" algn="ctr">
              <a:buNone/>
            </a:pPr>
            <a:r>
              <a:rPr lang="de-DE"/>
              <a:t>In der </a:t>
            </a:r>
            <a:r>
              <a:rPr lang="de-DE" err="1"/>
              <a:t>Neutrinophysik</a:t>
            </a:r>
            <a:r>
              <a:rPr lang="de-DE"/>
              <a:t> stehen noch viele offene Fragen, es könnte das interessanteste Fachbereich der Physik sein in den nächsten Jahren.</a:t>
            </a:r>
          </a:p>
          <a:p>
            <a:endParaRPr lang="de-DE"/>
          </a:p>
        </p:txBody>
      </p:sp>
      <p:sp>
        <p:nvSpPr>
          <p:cNvPr id="6" name="Rechteck 5">
            <a:extLst>
              <a:ext uri="{FF2B5EF4-FFF2-40B4-BE49-F238E27FC236}">
                <a16:creationId xmlns:a16="http://schemas.microsoft.com/office/drawing/2014/main" id="{E0A9A72F-ABFC-4E71-BDA6-20F68F64E8E6}"/>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7" name="Rechteck 6">
            <a:extLst>
              <a:ext uri="{FF2B5EF4-FFF2-40B4-BE49-F238E27FC236}">
                <a16:creationId xmlns:a16="http://schemas.microsoft.com/office/drawing/2014/main" id="{9F8805DF-2D66-4343-8DBE-8B807B77CF19}"/>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Thesen</a:t>
            </a:r>
          </a:p>
        </p:txBody>
      </p:sp>
    </p:spTree>
    <p:extLst>
      <p:ext uri="{BB962C8B-B14F-4D97-AF65-F5344CB8AC3E}">
        <p14:creationId xmlns:p14="http://schemas.microsoft.com/office/powerpoint/2010/main" val="1814441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8"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9" name="Oval 8">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0"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2" name="Rectangle 11">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a:extLst>
              <a:ext uri="{FF2B5EF4-FFF2-40B4-BE49-F238E27FC236}">
                <a16:creationId xmlns:a16="http://schemas.microsoft.com/office/drawing/2014/main" id="{74F34DA9-F98E-184E-9F3B-74C9D42610C7}"/>
              </a:ext>
            </a:extLst>
          </p:cNvPr>
          <p:cNvSpPr>
            <a:spLocks noGrp="1"/>
          </p:cNvSpPr>
          <p:nvPr>
            <p:ph type="title"/>
          </p:nvPr>
        </p:nvSpPr>
        <p:spPr>
          <a:xfrm>
            <a:off x="1524000" y="2776538"/>
            <a:ext cx="9144000" cy="1381188"/>
          </a:xfrm>
        </p:spPr>
        <p:txBody>
          <a:bodyPr vert="horz" lIns="91440" tIns="45720" rIns="91440" bIns="45720" rtlCol="0" anchor="ctr">
            <a:normAutofit/>
          </a:bodyPr>
          <a:lstStyle/>
          <a:p>
            <a:pPr algn="ctr"/>
            <a:r>
              <a:rPr lang="en-US" sz="4000" kern="1200" err="1">
                <a:solidFill>
                  <a:schemeClr val="bg2"/>
                </a:solidFill>
                <a:latin typeface="+mj-lt"/>
                <a:ea typeface="+mj-ea"/>
                <a:cs typeface="+mj-cs"/>
              </a:rPr>
              <a:t>Inwiefern</a:t>
            </a:r>
            <a:r>
              <a:rPr lang="en-US" sz="4000" kern="1200">
                <a:solidFill>
                  <a:schemeClr val="bg2"/>
                </a:solidFill>
                <a:latin typeface="+mj-lt"/>
                <a:ea typeface="+mj-ea"/>
                <a:cs typeface="+mj-cs"/>
              </a:rPr>
              <a:t> hat das </a:t>
            </a:r>
            <a:r>
              <a:rPr lang="en-US" sz="4000" kern="1200" err="1">
                <a:solidFill>
                  <a:schemeClr val="bg2"/>
                </a:solidFill>
                <a:latin typeface="+mj-lt"/>
                <a:ea typeface="+mj-ea"/>
                <a:cs typeface="+mj-cs"/>
              </a:rPr>
              <a:t>Icecube</a:t>
            </a:r>
            <a:r>
              <a:rPr lang="en-US" sz="4000" kern="1200">
                <a:solidFill>
                  <a:schemeClr val="bg2"/>
                </a:solidFill>
                <a:latin typeface="+mj-lt"/>
                <a:ea typeface="+mj-ea"/>
                <a:cs typeface="+mj-cs"/>
              </a:rPr>
              <a:t> seine </a:t>
            </a:r>
            <a:r>
              <a:rPr lang="en-US" sz="4000" kern="1200" err="1">
                <a:solidFill>
                  <a:schemeClr val="bg2"/>
                </a:solidFill>
                <a:latin typeface="+mj-lt"/>
                <a:ea typeface="+mj-ea"/>
                <a:cs typeface="+mj-cs"/>
              </a:rPr>
              <a:t>Ziele</a:t>
            </a:r>
            <a:r>
              <a:rPr lang="en-US" sz="4000" kern="1200">
                <a:solidFill>
                  <a:schemeClr val="bg2"/>
                </a:solidFill>
                <a:latin typeface="+mj-lt"/>
                <a:ea typeface="+mj-ea"/>
                <a:cs typeface="+mj-cs"/>
              </a:rPr>
              <a:t> </a:t>
            </a:r>
            <a:r>
              <a:rPr lang="en-US" sz="4000" kern="1200" err="1">
                <a:solidFill>
                  <a:schemeClr val="bg2"/>
                </a:solidFill>
                <a:latin typeface="+mj-lt"/>
                <a:ea typeface="+mj-ea"/>
                <a:cs typeface="+mj-cs"/>
              </a:rPr>
              <a:t>erreicht</a:t>
            </a:r>
            <a:r>
              <a:rPr lang="en-US" sz="4000" kern="1200">
                <a:solidFill>
                  <a:schemeClr val="bg2"/>
                </a:solidFill>
                <a:latin typeface="+mj-lt"/>
                <a:ea typeface="+mj-ea"/>
                <a:cs typeface="+mj-cs"/>
              </a:rPr>
              <a:t>.</a:t>
            </a:r>
          </a:p>
        </p:txBody>
      </p:sp>
    </p:spTree>
    <p:extLst>
      <p:ext uri="{BB962C8B-B14F-4D97-AF65-F5344CB8AC3E}">
        <p14:creationId xmlns:p14="http://schemas.microsoft.com/office/powerpoint/2010/main" val="28042555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8"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9" name="Oval 8">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0"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2" name="Rectangle 11">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a:extLst>
              <a:ext uri="{FF2B5EF4-FFF2-40B4-BE49-F238E27FC236}">
                <a16:creationId xmlns:a16="http://schemas.microsoft.com/office/drawing/2014/main" id="{74F34DA9-F98E-184E-9F3B-74C9D42610C7}"/>
              </a:ext>
            </a:extLst>
          </p:cNvPr>
          <p:cNvSpPr>
            <a:spLocks noGrp="1"/>
          </p:cNvSpPr>
          <p:nvPr>
            <p:ph type="title"/>
          </p:nvPr>
        </p:nvSpPr>
        <p:spPr>
          <a:xfrm>
            <a:off x="1524000" y="2776538"/>
            <a:ext cx="9144000" cy="1381188"/>
          </a:xfrm>
        </p:spPr>
        <p:txBody>
          <a:bodyPr vert="horz" lIns="91440" tIns="45720" rIns="91440" bIns="45720" rtlCol="0" anchor="ctr">
            <a:normAutofit/>
          </a:bodyPr>
          <a:lstStyle/>
          <a:p>
            <a:pPr algn="ctr"/>
            <a:r>
              <a:rPr lang="en-US" sz="4000" kern="1200">
                <a:solidFill>
                  <a:schemeClr val="bg2"/>
                </a:solidFill>
                <a:latin typeface="+mj-lt"/>
                <a:ea typeface="+mj-ea"/>
                <a:cs typeface="+mj-cs"/>
              </a:rPr>
              <a:t>Rolle des IceCube-Projekts in der Wissenschaftsdiplomatie </a:t>
            </a:r>
          </a:p>
        </p:txBody>
      </p:sp>
    </p:spTree>
    <p:extLst>
      <p:ext uri="{BB962C8B-B14F-4D97-AF65-F5344CB8AC3E}">
        <p14:creationId xmlns:p14="http://schemas.microsoft.com/office/powerpoint/2010/main" val="42600107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8"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9" name="Oval 8">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0"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2" name="Rectangle 11">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a:extLst>
              <a:ext uri="{FF2B5EF4-FFF2-40B4-BE49-F238E27FC236}">
                <a16:creationId xmlns:a16="http://schemas.microsoft.com/office/drawing/2014/main" id="{74F34DA9-F98E-184E-9F3B-74C9D42610C7}"/>
              </a:ext>
            </a:extLst>
          </p:cNvPr>
          <p:cNvSpPr>
            <a:spLocks noGrp="1"/>
          </p:cNvSpPr>
          <p:nvPr>
            <p:ph type="title"/>
          </p:nvPr>
        </p:nvSpPr>
        <p:spPr>
          <a:xfrm>
            <a:off x="1524000" y="2776538"/>
            <a:ext cx="9144000" cy="1381188"/>
          </a:xfrm>
        </p:spPr>
        <p:txBody>
          <a:bodyPr vert="horz" lIns="91440" tIns="45720" rIns="91440" bIns="45720" rtlCol="0" anchor="ctr">
            <a:normAutofit/>
          </a:bodyPr>
          <a:lstStyle/>
          <a:p>
            <a:pPr algn="ctr"/>
            <a:r>
              <a:rPr lang="en-US" sz="4000" err="1">
                <a:solidFill>
                  <a:schemeClr val="bg2"/>
                </a:solidFill>
              </a:rPr>
              <a:t>IceCube</a:t>
            </a:r>
            <a:r>
              <a:rPr lang="en-US" sz="4000">
                <a:solidFill>
                  <a:schemeClr val="bg2"/>
                </a:solidFill>
              </a:rPr>
              <a:t> South Pole Observatory</a:t>
            </a:r>
          </a:p>
        </p:txBody>
      </p:sp>
    </p:spTree>
    <p:extLst>
      <p:ext uri="{BB962C8B-B14F-4D97-AF65-F5344CB8AC3E}">
        <p14:creationId xmlns:p14="http://schemas.microsoft.com/office/powerpoint/2010/main" val="41879023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5EDA1C6-92C9-4F31-92AE-49F1727709A1}"/>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4" name="Rechteck 3">
            <a:extLst>
              <a:ext uri="{FF2B5EF4-FFF2-40B4-BE49-F238E27FC236}">
                <a16:creationId xmlns:a16="http://schemas.microsoft.com/office/drawing/2014/main" id="{C66DDF46-FAA4-4A4D-A255-7A9A38A468A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Wissenschaftsdiplomatie</a:t>
            </a:r>
          </a:p>
        </p:txBody>
      </p:sp>
      <p:sp>
        <p:nvSpPr>
          <p:cNvPr id="6" name="Textfeld 5">
            <a:extLst>
              <a:ext uri="{FF2B5EF4-FFF2-40B4-BE49-F238E27FC236}">
                <a16:creationId xmlns:a16="http://schemas.microsoft.com/office/drawing/2014/main" id="{A3EF37D9-FA5A-43E1-BFF8-E572A2AB1066}"/>
              </a:ext>
            </a:extLst>
          </p:cNvPr>
          <p:cNvSpPr txBox="1"/>
          <p:nvPr/>
        </p:nvSpPr>
        <p:spPr>
          <a:xfrm>
            <a:off x="599342" y="1100488"/>
            <a:ext cx="11069516" cy="523220"/>
          </a:xfrm>
          <a:prstGeom prst="rect">
            <a:avLst/>
          </a:prstGeom>
          <a:noFill/>
        </p:spPr>
        <p:txBody>
          <a:bodyPr wrap="square" rtlCol="0">
            <a:spAutoFit/>
          </a:bodyPr>
          <a:lstStyle/>
          <a:p>
            <a:pPr algn="ctr"/>
            <a:r>
              <a:rPr lang="de-DE" sz="2800" i="1"/>
              <a:t>Finanzierung und Kooperation</a:t>
            </a:r>
          </a:p>
        </p:txBody>
      </p:sp>
      <p:sp>
        <p:nvSpPr>
          <p:cNvPr id="5" name="Inhaltsplatzhalter 4">
            <a:extLst>
              <a:ext uri="{FF2B5EF4-FFF2-40B4-BE49-F238E27FC236}">
                <a16:creationId xmlns:a16="http://schemas.microsoft.com/office/drawing/2014/main" id="{DE40A89B-42CF-834D-AD2B-AB309E1BF92F}"/>
              </a:ext>
            </a:extLst>
          </p:cNvPr>
          <p:cNvSpPr>
            <a:spLocks noGrp="1"/>
          </p:cNvSpPr>
          <p:nvPr>
            <p:ph idx="1"/>
          </p:nvPr>
        </p:nvSpPr>
        <p:spPr>
          <a:xfrm>
            <a:off x="838200" y="1825625"/>
            <a:ext cx="10515600" cy="4351338"/>
          </a:xfrm>
        </p:spPr>
        <p:txBody>
          <a:bodyPr/>
          <a:lstStyle/>
          <a:p>
            <a:r>
              <a:rPr lang="de-DE"/>
              <a:t>Kosten von 279 Millionen US-Dollar </a:t>
            </a:r>
          </a:p>
          <a:p>
            <a:r>
              <a:rPr lang="de-DE"/>
              <a:t>Universität Wisconsin-Madison </a:t>
            </a:r>
          </a:p>
        </p:txBody>
      </p:sp>
    </p:spTree>
    <p:extLst>
      <p:ext uri="{BB962C8B-B14F-4D97-AF65-F5344CB8AC3E}">
        <p14:creationId xmlns:p14="http://schemas.microsoft.com/office/powerpoint/2010/main" val="36837009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5EDA1C6-92C9-4F31-92AE-49F1727709A1}"/>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4" name="Rechteck 3">
            <a:extLst>
              <a:ext uri="{FF2B5EF4-FFF2-40B4-BE49-F238E27FC236}">
                <a16:creationId xmlns:a16="http://schemas.microsoft.com/office/drawing/2014/main" id="{C66DDF46-FAA4-4A4D-A255-7A9A38A468A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Wissenschaftsdiplomatie</a:t>
            </a:r>
          </a:p>
        </p:txBody>
      </p:sp>
      <p:sp>
        <p:nvSpPr>
          <p:cNvPr id="6" name="Textfeld 5">
            <a:extLst>
              <a:ext uri="{FF2B5EF4-FFF2-40B4-BE49-F238E27FC236}">
                <a16:creationId xmlns:a16="http://schemas.microsoft.com/office/drawing/2014/main" id="{A3EF37D9-FA5A-43E1-BFF8-E572A2AB1066}"/>
              </a:ext>
            </a:extLst>
          </p:cNvPr>
          <p:cNvSpPr txBox="1"/>
          <p:nvPr/>
        </p:nvSpPr>
        <p:spPr>
          <a:xfrm>
            <a:off x="599342" y="1100488"/>
            <a:ext cx="11069516" cy="523220"/>
          </a:xfrm>
          <a:prstGeom prst="rect">
            <a:avLst/>
          </a:prstGeom>
          <a:noFill/>
        </p:spPr>
        <p:txBody>
          <a:bodyPr wrap="square" rtlCol="0">
            <a:spAutoFit/>
          </a:bodyPr>
          <a:lstStyle/>
          <a:p>
            <a:pPr algn="ctr"/>
            <a:r>
              <a:rPr lang="de-DE" sz="2800" i="1"/>
              <a:t>IceCube-Kollaboration</a:t>
            </a:r>
          </a:p>
        </p:txBody>
      </p:sp>
      <p:sp>
        <p:nvSpPr>
          <p:cNvPr id="5" name="Inhaltsplatzhalter 4">
            <a:extLst>
              <a:ext uri="{FF2B5EF4-FFF2-40B4-BE49-F238E27FC236}">
                <a16:creationId xmlns:a16="http://schemas.microsoft.com/office/drawing/2014/main" id="{A69B0FCA-CBFE-2242-B00C-D34F2413A0BE}"/>
              </a:ext>
            </a:extLst>
          </p:cNvPr>
          <p:cNvSpPr>
            <a:spLocks noGrp="1"/>
          </p:cNvSpPr>
          <p:nvPr>
            <p:ph idx="1"/>
          </p:nvPr>
        </p:nvSpPr>
        <p:spPr/>
        <p:txBody>
          <a:bodyPr/>
          <a:lstStyle/>
          <a:p>
            <a:r>
              <a:rPr lang="de-DE"/>
              <a:t>300 Arbeitende </a:t>
            </a:r>
          </a:p>
          <a:p>
            <a:r>
              <a:rPr lang="de-DE"/>
              <a:t>50 Einrichtungen in 12 Ländern </a:t>
            </a:r>
          </a:p>
        </p:txBody>
      </p:sp>
    </p:spTree>
    <p:extLst>
      <p:ext uri="{BB962C8B-B14F-4D97-AF65-F5344CB8AC3E}">
        <p14:creationId xmlns:p14="http://schemas.microsoft.com/office/powerpoint/2010/main" val="14794038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5EDA1C6-92C9-4F31-92AE-49F1727709A1}"/>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4" name="Rechteck 3">
            <a:extLst>
              <a:ext uri="{FF2B5EF4-FFF2-40B4-BE49-F238E27FC236}">
                <a16:creationId xmlns:a16="http://schemas.microsoft.com/office/drawing/2014/main" id="{C66DDF46-FAA4-4A4D-A255-7A9A38A468A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Wissenschaftsdiplomatie</a:t>
            </a:r>
          </a:p>
        </p:txBody>
      </p:sp>
      <p:sp>
        <p:nvSpPr>
          <p:cNvPr id="6" name="Textfeld 5">
            <a:extLst>
              <a:ext uri="{FF2B5EF4-FFF2-40B4-BE49-F238E27FC236}">
                <a16:creationId xmlns:a16="http://schemas.microsoft.com/office/drawing/2014/main" id="{A3EF37D9-FA5A-43E1-BFF8-E572A2AB1066}"/>
              </a:ext>
            </a:extLst>
          </p:cNvPr>
          <p:cNvSpPr txBox="1"/>
          <p:nvPr/>
        </p:nvSpPr>
        <p:spPr>
          <a:xfrm>
            <a:off x="599342" y="1100488"/>
            <a:ext cx="11069516" cy="954107"/>
          </a:xfrm>
          <a:prstGeom prst="rect">
            <a:avLst/>
          </a:prstGeom>
          <a:noFill/>
        </p:spPr>
        <p:txBody>
          <a:bodyPr wrap="square" rtlCol="0">
            <a:spAutoFit/>
          </a:bodyPr>
          <a:lstStyle/>
          <a:p>
            <a:pPr algn="ctr"/>
            <a:r>
              <a:rPr lang="de-DE" sz="2800" i="1"/>
              <a:t>Wissenschaftliche Bedeutung</a:t>
            </a:r>
          </a:p>
          <a:p>
            <a:pPr algn="ctr"/>
            <a:endParaRPr lang="de-DE" sz="2800" i="1"/>
          </a:p>
        </p:txBody>
      </p:sp>
      <p:sp>
        <p:nvSpPr>
          <p:cNvPr id="5" name="Inhaltsplatzhalter 4">
            <a:extLst>
              <a:ext uri="{FF2B5EF4-FFF2-40B4-BE49-F238E27FC236}">
                <a16:creationId xmlns:a16="http://schemas.microsoft.com/office/drawing/2014/main" id="{5D083983-468E-5442-B71D-BFDEBB113EA0}"/>
              </a:ext>
            </a:extLst>
          </p:cNvPr>
          <p:cNvSpPr>
            <a:spLocks noGrp="1"/>
          </p:cNvSpPr>
          <p:nvPr>
            <p:ph idx="1"/>
          </p:nvPr>
        </p:nvSpPr>
        <p:spPr/>
        <p:txBody>
          <a:bodyPr/>
          <a:lstStyle/>
          <a:p>
            <a:r>
              <a:rPr lang="de-DE"/>
              <a:t>Internationale Zusammenarbeit </a:t>
            </a:r>
          </a:p>
          <a:p>
            <a:r>
              <a:rPr lang="de-DE"/>
              <a:t>Effektiveres Forschen </a:t>
            </a:r>
          </a:p>
        </p:txBody>
      </p:sp>
    </p:spTree>
    <p:extLst>
      <p:ext uri="{BB962C8B-B14F-4D97-AF65-F5344CB8AC3E}">
        <p14:creationId xmlns:p14="http://schemas.microsoft.com/office/powerpoint/2010/main" val="24727827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8"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9" name="Oval 8">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0"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2" name="Rectangle 11">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a:extLst>
              <a:ext uri="{FF2B5EF4-FFF2-40B4-BE49-F238E27FC236}">
                <a16:creationId xmlns:a16="http://schemas.microsoft.com/office/drawing/2014/main" id="{48B29058-F2CB-9A4B-B93C-C1F5C07F49AA}"/>
              </a:ext>
            </a:extLst>
          </p:cNvPr>
          <p:cNvSpPr>
            <a:spLocks noGrp="1"/>
          </p:cNvSpPr>
          <p:nvPr>
            <p:ph type="title"/>
          </p:nvPr>
        </p:nvSpPr>
        <p:spPr>
          <a:xfrm>
            <a:off x="1524000" y="2776538"/>
            <a:ext cx="9144000" cy="1381188"/>
          </a:xfrm>
        </p:spPr>
        <p:txBody>
          <a:bodyPr vert="horz" lIns="91440" tIns="45720" rIns="91440" bIns="45720" rtlCol="0" anchor="ctr">
            <a:normAutofit/>
          </a:bodyPr>
          <a:lstStyle/>
          <a:p>
            <a:pPr algn="ctr"/>
            <a:r>
              <a:rPr lang="en-US" sz="4000" kern="1200">
                <a:solidFill>
                  <a:schemeClr val="bg2"/>
                </a:solidFill>
                <a:latin typeface="+mj-lt"/>
                <a:ea typeface="+mj-ea"/>
                <a:cs typeface="+mj-cs"/>
              </a:rPr>
              <a:t>Vergleich zu anderen Forschungsprojekten</a:t>
            </a:r>
          </a:p>
        </p:txBody>
      </p:sp>
    </p:spTree>
    <p:extLst>
      <p:ext uri="{BB962C8B-B14F-4D97-AF65-F5344CB8AC3E}">
        <p14:creationId xmlns:p14="http://schemas.microsoft.com/office/powerpoint/2010/main" val="12276570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5EDA1C6-92C9-4F31-92AE-49F1727709A1}"/>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4" name="Rechteck 3">
            <a:extLst>
              <a:ext uri="{FF2B5EF4-FFF2-40B4-BE49-F238E27FC236}">
                <a16:creationId xmlns:a16="http://schemas.microsoft.com/office/drawing/2014/main" id="{C66DDF46-FAA4-4A4D-A255-7A9A38A468A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Vergleich</a:t>
            </a:r>
          </a:p>
        </p:txBody>
      </p:sp>
      <p:sp>
        <p:nvSpPr>
          <p:cNvPr id="6" name="Textfeld 5">
            <a:extLst>
              <a:ext uri="{FF2B5EF4-FFF2-40B4-BE49-F238E27FC236}">
                <a16:creationId xmlns:a16="http://schemas.microsoft.com/office/drawing/2014/main" id="{A3EF37D9-FA5A-43E1-BFF8-E572A2AB1066}"/>
              </a:ext>
            </a:extLst>
          </p:cNvPr>
          <p:cNvSpPr txBox="1"/>
          <p:nvPr/>
        </p:nvSpPr>
        <p:spPr>
          <a:xfrm>
            <a:off x="599342" y="1100488"/>
            <a:ext cx="11069516" cy="954107"/>
          </a:xfrm>
          <a:prstGeom prst="rect">
            <a:avLst/>
          </a:prstGeom>
          <a:noFill/>
        </p:spPr>
        <p:txBody>
          <a:bodyPr wrap="square" rtlCol="0">
            <a:spAutoFit/>
          </a:bodyPr>
          <a:lstStyle/>
          <a:p>
            <a:pPr algn="ctr"/>
            <a:r>
              <a:rPr lang="de-DE" sz="2800" i="1"/>
              <a:t>Super-</a:t>
            </a:r>
            <a:r>
              <a:rPr lang="de-DE" sz="2800" i="1" err="1"/>
              <a:t>Kamiokande</a:t>
            </a:r>
            <a:r>
              <a:rPr lang="de-DE" sz="2800" i="1"/>
              <a:t> (Super-K)</a:t>
            </a:r>
          </a:p>
          <a:p>
            <a:pPr algn="ctr"/>
            <a:endParaRPr lang="de-DE" sz="2800" i="1"/>
          </a:p>
        </p:txBody>
      </p:sp>
      <p:pic>
        <p:nvPicPr>
          <p:cNvPr id="9" name="Grafik 8" descr="Ein Bild, das Gebäude, Backofen, Käfig, sitzend enthält.&#10;&#10;Automatisch generierte Beschreibung">
            <a:extLst>
              <a:ext uri="{FF2B5EF4-FFF2-40B4-BE49-F238E27FC236}">
                <a16:creationId xmlns:a16="http://schemas.microsoft.com/office/drawing/2014/main" id="{3BAFCB67-9797-4742-B304-FF5826A6CDC2}"/>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323857" y="1962235"/>
            <a:ext cx="3220811" cy="4294414"/>
          </a:xfrm>
          <a:prstGeom prst="rect">
            <a:avLst/>
          </a:prstGeom>
        </p:spPr>
      </p:pic>
      <p:sp>
        <p:nvSpPr>
          <p:cNvPr id="11" name="Textfeld 10">
            <a:extLst>
              <a:ext uri="{FF2B5EF4-FFF2-40B4-BE49-F238E27FC236}">
                <a16:creationId xmlns:a16="http://schemas.microsoft.com/office/drawing/2014/main" id="{CF3C6EF8-4DCF-4324-8C51-BFE78FB209DE}"/>
              </a:ext>
            </a:extLst>
          </p:cNvPr>
          <p:cNvSpPr txBox="1"/>
          <p:nvPr/>
        </p:nvSpPr>
        <p:spPr>
          <a:xfrm>
            <a:off x="3935186" y="1959429"/>
            <a:ext cx="7733672" cy="3416320"/>
          </a:xfrm>
          <a:prstGeom prst="rect">
            <a:avLst/>
          </a:prstGeom>
          <a:noFill/>
        </p:spPr>
        <p:txBody>
          <a:bodyPr wrap="square" rtlCol="0">
            <a:spAutoFit/>
          </a:bodyPr>
          <a:lstStyle/>
          <a:p>
            <a:pPr marL="285750" indent="-285750">
              <a:buFontTx/>
              <a:buChar char="-"/>
            </a:pPr>
            <a:r>
              <a:rPr lang="de-DE"/>
              <a:t>Nachfolger des </a:t>
            </a:r>
            <a:r>
              <a:rPr lang="de-DE" err="1"/>
              <a:t>Kamiokande</a:t>
            </a:r>
            <a:r>
              <a:rPr lang="de-DE"/>
              <a:t>. Gebaut in </a:t>
            </a:r>
            <a:r>
              <a:rPr lang="de-DE" err="1"/>
              <a:t>Hida</a:t>
            </a:r>
            <a:r>
              <a:rPr lang="de-DE"/>
              <a:t>, Japan</a:t>
            </a:r>
          </a:p>
          <a:p>
            <a:pPr marL="285750" indent="-285750">
              <a:buFontTx/>
              <a:buChar char="-"/>
            </a:pPr>
            <a:endParaRPr lang="de-DE"/>
          </a:p>
          <a:p>
            <a:pPr marL="285750" indent="-285750">
              <a:buFontTx/>
              <a:buChar char="-"/>
            </a:pPr>
            <a:r>
              <a:rPr lang="de-DE" err="1"/>
              <a:t>Neutrinooszillation</a:t>
            </a:r>
            <a:r>
              <a:rPr lang="de-DE"/>
              <a:t> nachgewiesen durch den Super-K</a:t>
            </a:r>
          </a:p>
          <a:p>
            <a:pPr marL="742950" lvl="1" indent="-285750">
              <a:buFontTx/>
              <a:buChar char="-"/>
            </a:pPr>
            <a:r>
              <a:rPr lang="de-DE"/>
              <a:t>MacDonald und </a:t>
            </a:r>
            <a:r>
              <a:rPr lang="de-DE" err="1"/>
              <a:t>Takaaki</a:t>
            </a:r>
            <a:r>
              <a:rPr lang="de-DE"/>
              <a:t> </a:t>
            </a:r>
            <a:r>
              <a:rPr lang="de-DE" err="1"/>
              <a:t>Kajita</a:t>
            </a:r>
            <a:r>
              <a:rPr lang="de-DE"/>
              <a:t> bekamen Nobelpreis dafür</a:t>
            </a:r>
          </a:p>
          <a:p>
            <a:pPr marL="742950" lvl="1" indent="-285750">
              <a:buFontTx/>
              <a:buChar char="-"/>
            </a:pPr>
            <a:endParaRPr lang="de-DE"/>
          </a:p>
          <a:p>
            <a:pPr marL="285750" indent="-285750">
              <a:buFontTx/>
              <a:buChar char="-"/>
            </a:pPr>
            <a:r>
              <a:rPr lang="de-DE"/>
              <a:t>Weitere Überprüfung durch K2K</a:t>
            </a:r>
          </a:p>
          <a:p>
            <a:pPr marL="742950" lvl="1" indent="-285750">
              <a:buFontTx/>
              <a:buChar char="-"/>
            </a:pPr>
            <a:r>
              <a:rPr lang="de-DE"/>
              <a:t>Neutrinos über lange Strecke gesendet</a:t>
            </a:r>
          </a:p>
          <a:p>
            <a:pPr marL="742950" lvl="1" indent="-285750">
              <a:buFontTx/>
              <a:buChar char="-"/>
            </a:pPr>
            <a:r>
              <a:rPr lang="de-DE"/>
              <a:t>Ereignisanzahl passte zur </a:t>
            </a:r>
            <a:r>
              <a:rPr lang="de-DE" err="1"/>
              <a:t>Neutrinooszillation</a:t>
            </a:r>
            <a:endParaRPr lang="de-DE"/>
          </a:p>
          <a:p>
            <a:pPr marL="742950" lvl="1" indent="-285750">
              <a:buFontTx/>
              <a:buChar char="-"/>
            </a:pPr>
            <a:endParaRPr lang="de-DE"/>
          </a:p>
          <a:p>
            <a:pPr marL="742950" lvl="1" indent="-285750">
              <a:buFontTx/>
              <a:buChar char="-"/>
            </a:pPr>
            <a:endParaRPr lang="de-DE"/>
          </a:p>
          <a:p>
            <a:pPr marL="285750" indent="-285750">
              <a:buFontTx/>
              <a:buChar char="-"/>
            </a:pPr>
            <a:endParaRPr lang="de-DE"/>
          </a:p>
          <a:p>
            <a:pPr marL="285750" indent="-285750">
              <a:buFontTx/>
              <a:buChar char="-"/>
            </a:pPr>
            <a:endParaRPr lang="de-DE"/>
          </a:p>
        </p:txBody>
      </p:sp>
    </p:spTree>
    <p:extLst>
      <p:ext uri="{BB962C8B-B14F-4D97-AF65-F5344CB8AC3E}">
        <p14:creationId xmlns:p14="http://schemas.microsoft.com/office/powerpoint/2010/main" val="40347240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5EDA1C6-92C9-4F31-92AE-49F1727709A1}"/>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4" name="Rechteck 3">
            <a:extLst>
              <a:ext uri="{FF2B5EF4-FFF2-40B4-BE49-F238E27FC236}">
                <a16:creationId xmlns:a16="http://schemas.microsoft.com/office/drawing/2014/main" id="{C66DDF46-FAA4-4A4D-A255-7A9A38A468A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Vergleich</a:t>
            </a:r>
          </a:p>
        </p:txBody>
      </p:sp>
      <p:sp>
        <p:nvSpPr>
          <p:cNvPr id="6" name="Textfeld 5">
            <a:extLst>
              <a:ext uri="{FF2B5EF4-FFF2-40B4-BE49-F238E27FC236}">
                <a16:creationId xmlns:a16="http://schemas.microsoft.com/office/drawing/2014/main" id="{A3EF37D9-FA5A-43E1-BFF8-E572A2AB1066}"/>
              </a:ext>
            </a:extLst>
          </p:cNvPr>
          <p:cNvSpPr txBox="1"/>
          <p:nvPr/>
        </p:nvSpPr>
        <p:spPr>
          <a:xfrm>
            <a:off x="599342" y="1100488"/>
            <a:ext cx="11069516" cy="954107"/>
          </a:xfrm>
          <a:prstGeom prst="rect">
            <a:avLst/>
          </a:prstGeom>
          <a:noFill/>
        </p:spPr>
        <p:txBody>
          <a:bodyPr wrap="square" rtlCol="0">
            <a:spAutoFit/>
          </a:bodyPr>
          <a:lstStyle/>
          <a:p>
            <a:pPr algn="ctr"/>
            <a:r>
              <a:rPr lang="de-DE" sz="2800" i="1"/>
              <a:t>Hyper-</a:t>
            </a:r>
            <a:r>
              <a:rPr lang="de-DE" sz="2800" i="1" err="1"/>
              <a:t>Kamiokande</a:t>
            </a:r>
            <a:r>
              <a:rPr lang="de-DE" sz="2800" i="1"/>
              <a:t> (Hyper-K)</a:t>
            </a:r>
          </a:p>
          <a:p>
            <a:pPr algn="ctr"/>
            <a:endParaRPr lang="de-DE" sz="2800" i="1"/>
          </a:p>
        </p:txBody>
      </p:sp>
      <p:pic>
        <p:nvPicPr>
          <p:cNvPr id="9" name="Grafik 8" descr="Ein Bild, das Gebäude, Backofen, Käfig, sitzend enthält.&#10;&#10;Automatisch generierte Beschreibung">
            <a:extLst>
              <a:ext uri="{FF2B5EF4-FFF2-40B4-BE49-F238E27FC236}">
                <a16:creationId xmlns:a16="http://schemas.microsoft.com/office/drawing/2014/main" id="{3BAFCB67-9797-4742-B304-FF5826A6CDC2}"/>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323857" y="1962235"/>
            <a:ext cx="3220811" cy="4294414"/>
          </a:xfrm>
          <a:prstGeom prst="rect">
            <a:avLst/>
          </a:prstGeom>
        </p:spPr>
      </p:pic>
      <p:sp>
        <p:nvSpPr>
          <p:cNvPr id="11" name="Textfeld 10">
            <a:extLst>
              <a:ext uri="{FF2B5EF4-FFF2-40B4-BE49-F238E27FC236}">
                <a16:creationId xmlns:a16="http://schemas.microsoft.com/office/drawing/2014/main" id="{CF3C6EF8-4DCF-4324-8C51-BFE78FB209DE}"/>
              </a:ext>
            </a:extLst>
          </p:cNvPr>
          <p:cNvSpPr txBox="1"/>
          <p:nvPr/>
        </p:nvSpPr>
        <p:spPr>
          <a:xfrm>
            <a:off x="3935186" y="1959429"/>
            <a:ext cx="7733672" cy="2585323"/>
          </a:xfrm>
          <a:prstGeom prst="rect">
            <a:avLst/>
          </a:prstGeom>
          <a:noFill/>
        </p:spPr>
        <p:txBody>
          <a:bodyPr wrap="square" rtlCol="0">
            <a:spAutoFit/>
          </a:bodyPr>
          <a:lstStyle/>
          <a:p>
            <a:pPr marL="285750" indent="-285750">
              <a:buFontTx/>
              <a:buChar char="-"/>
            </a:pPr>
            <a:r>
              <a:rPr lang="de-DE"/>
              <a:t>Deutlich größerer Cherenkov-Detektor</a:t>
            </a:r>
          </a:p>
          <a:p>
            <a:pPr marL="285750" indent="-285750">
              <a:buFontTx/>
              <a:buChar char="-"/>
            </a:pPr>
            <a:endParaRPr lang="de-DE"/>
          </a:p>
          <a:p>
            <a:pPr marL="285750" indent="-285750">
              <a:buFontTx/>
              <a:buChar char="-"/>
            </a:pPr>
            <a:r>
              <a:rPr lang="de-DE"/>
              <a:t>Durch höhere </a:t>
            </a:r>
            <a:r>
              <a:rPr lang="de-DE" err="1"/>
              <a:t>Sensivität</a:t>
            </a:r>
            <a:r>
              <a:rPr lang="de-DE"/>
              <a:t> werden vorherige Untersuchungen wiederholt</a:t>
            </a:r>
          </a:p>
          <a:p>
            <a:pPr marL="285750" indent="-285750">
              <a:buFontTx/>
              <a:buChar char="-"/>
            </a:pPr>
            <a:endParaRPr lang="de-DE"/>
          </a:p>
          <a:p>
            <a:pPr marL="285750" indent="-285750">
              <a:buFontTx/>
              <a:buChar char="-"/>
            </a:pPr>
            <a:r>
              <a:rPr lang="de-DE"/>
              <a:t>1 Tank in Japan, 1 Tank in Südkorea</a:t>
            </a:r>
          </a:p>
          <a:p>
            <a:pPr marL="742950" lvl="1" indent="-285750">
              <a:buFontTx/>
              <a:buChar char="-"/>
            </a:pPr>
            <a:endParaRPr lang="de-DE"/>
          </a:p>
          <a:p>
            <a:pPr marL="742950" lvl="1" indent="-285750">
              <a:buFontTx/>
              <a:buChar char="-"/>
            </a:pPr>
            <a:endParaRPr lang="de-DE"/>
          </a:p>
          <a:p>
            <a:pPr marL="285750" indent="-285750">
              <a:buFontTx/>
              <a:buChar char="-"/>
            </a:pPr>
            <a:endParaRPr lang="de-DE"/>
          </a:p>
          <a:p>
            <a:pPr marL="285750" indent="-285750">
              <a:buFontTx/>
              <a:buChar char="-"/>
            </a:pPr>
            <a:endParaRPr lang="de-DE"/>
          </a:p>
        </p:txBody>
      </p:sp>
    </p:spTree>
    <p:extLst>
      <p:ext uri="{BB962C8B-B14F-4D97-AF65-F5344CB8AC3E}">
        <p14:creationId xmlns:p14="http://schemas.microsoft.com/office/powerpoint/2010/main" val="24910199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5EDA1C6-92C9-4F31-92AE-49F1727709A1}"/>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4" name="Rechteck 3">
            <a:extLst>
              <a:ext uri="{FF2B5EF4-FFF2-40B4-BE49-F238E27FC236}">
                <a16:creationId xmlns:a16="http://schemas.microsoft.com/office/drawing/2014/main" id="{C66DDF46-FAA4-4A4D-A255-7A9A38A468A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Vergleich</a:t>
            </a:r>
          </a:p>
        </p:txBody>
      </p:sp>
      <p:sp>
        <p:nvSpPr>
          <p:cNvPr id="6" name="Textfeld 5">
            <a:extLst>
              <a:ext uri="{FF2B5EF4-FFF2-40B4-BE49-F238E27FC236}">
                <a16:creationId xmlns:a16="http://schemas.microsoft.com/office/drawing/2014/main" id="{A3EF37D9-FA5A-43E1-BFF8-E572A2AB1066}"/>
              </a:ext>
            </a:extLst>
          </p:cNvPr>
          <p:cNvSpPr txBox="1"/>
          <p:nvPr/>
        </p:nvSpPr>
        <p:spPr>
          <a:xfrm>
            <a:off x="599342" y="1100488"/>
            <a:ext cx="11069516" cy="954107"/>
          </a:xfrm>
          <a:prstGeom prst="rect">
            <a:avLst/>
          </a:prstGeom>
          <a:noFill/>
        </p:spPr>
        <p:txBody>
          <a:bodyPr wrap="square" rtlCol="0">
            <a:spAutoFit/>
          </a:bodyPr>
          <a:lstStyle/>
          <a:p>
            <a:pPr algn="ctr"/>
            <a:r>
              <a:rPr lang="de-DE" sz="2800" i="1"/>
              <a:t>DUNE (Deep Underground Neutrino Experiment) </a:t>
            </a:r>
          </a:p>
          <a:p>
            <a:pPr algn="ctr"/>
            <a:endParaRPr lang="de-DE" sz="2800" i="1"/>
          </a:p>
        </p:txBody>
      </p:sp>
      <p:pic>
        <p:nvPicPr>
          <p:cNvPr id="2" name="Grafik 1">
            <a:extLst>
              <a:ext uri="{FF2B5EF4-FFF2-40B4-BE49-F238E27FC236}">
                <a16:creationId xmlns:a16="http://schemas.microsoft.com/office/drawing/2014/main" id="{52DF8740-CDAE-46F0-AAC1-D1652703546C}"/>
              </a:ext>
            </a:extLst>
          </p:cNvPr>
          <p:cNvPicPr>
            <a:picLocks noChangeAspect="1"/>
          </p:cNvPicPr>
          <p:nvPr/>
        </p:nvPicPr>
        <p:blipFill>
          <a:blip r:embed="rId3"/>
          <a:stretch>
            <a:fillRect/>
          </a:stretch>
        </p:blipFill>
        <p:spPr>
          <a:xfrm>
            <a:off x="2306333" y="3787743"/>
            <a:ext cx="7579334" cy="2481080"/>
          </a:xfrm>
          <a:prstGeom prst="rect">
            <a:avLst/>
          </a:prstGeom>
        </p:spPr>
      </p:pic>
      <p:sp>
        <p:nvSpPr>
          <p:cNvPr id="5" name="Textfeld 4">
            <a:extLst>
              <a:ext uri="{FF2B5EF4-FFF2-40B4-BE49-F238E27FC236}">
                <a16:creationId xmlns:a16="http://schemas.microsoft.com/office/drawing/2014/main" id="{D35158BE-94F6-4D01-9E3E-EC5DD96B92F1}"/>
              </a:ext>
            </a:extLst>
          </p:cNvPr>
          <p:cNvSpPr txBox="1"/>
          <p:nvPr/>
        </p:nvSpPr>
        <p:spPr>
          <a:xfrm>
            <a:off x="3735161" y="2054594"/>
            <a:ext cx="5372100" cy="2031325"/>
          </a:xfrm>
          <a:prstGeom prst="rect">
            <a:avLst/>
          </a:prstGeom>
          <a:noFill/>
        </p:spPr>
        <p:txBody>
          <a:bodyPr wrap="square" rtlCol="0">
            <a:spAutoFit/>
          </a:bodyPr>
          <a:lstStyle/>
          <a:p>
            <a:pPr marL="285750" indent="-285750">
              <a:buFontTx/>
              <a:buChar char="-"/>
            </a:pPr>
            <a:r>
              <a:rPr lang="de-DE"/>
              <a:t>Supernovae</a:t>
            </a:r>
          </a:p>
          <a:p>
            <a:pPr marL="285750" indent="-285750">
              <a:buFontTx/>
              <a:buChar char="-"/>
            </a:pPr>
            <a:r>
              <a:rPr lang="de-DE"/>
              <a:t>Untersuchungen in der Teilchenphysik in der GUT</a:t>
            </a:r>
          </a:p>
          <a:p>
            <a:pPr marL="285750" indent="-285750">
              <a:buFontTx/>
              <a:buChar char="-"/>
            </a:pPr>
            <a:r>
              <a:rPr lang="de-DE"/>
              <a:t>CP-Verletzungen</a:t>
            </a:r>
          </a:p>
          <a:p>
            <a:pPr marL="285750" indent="-285750">
              <a:buFontTx/>
              <a:buChar char="-"/>
            </a:pPr>
            <a:r>
              <a:rPr lang="de-DE"/>
              <a:t>Untersuchung der </a:t>
            </a:r>
            <a:r>
              <a:rPr lang="de-DE" err="1"/>
              <a:t>Neutrinomasse</a:t>
            </a:r>
            <a:endParaRPr lang="de-DE"/>
          </a:p>
          <a:p>
            <a:pPr marL="285750" indent="-285750">
              <a:buFontTx/>
              <a:buChar char="-"/>
            </a:pPr>
            <a:r>
              <a:rPr lang="de-DE"/>
              <a:t>Sterile Neutrinos</a:t>
            </a:r>
          </a:p>
          <a:p>
            <a:pPr marL="285750" indent="-285750">
              <a:buFontTx/>
              <a:buChar char="-"/>
            </a:pPr>
            <a:endParaRPr lang="de-DE"/>
          </a:p>
          <a:p>
            <a:pPr marL="285750" indent="-285750">
              <a:buFontTx/>
              <a:buChar char="-"/>
            </a:pPr>
            <a:endParaRPr lang="de-DE"/>
          </a:p>
        </p:txBody>
      </p:sp>
    </p:spTree>
    <p:extLst>
      <p:ext uri="{BB962C8B-B14F-4D97-AF65-F5344CB8AC3E}">
        <p14:creationId xmlns:p14="http://schemas.microsoft.com/office/powerpoint/2010/main" val="40608039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5EDA1C6-92C9-4F31-92AE-49F1727709A1}"/>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4" name="Rechteck 3">
            <a:extLst>
              <a:ext uri="{FF2B5EF4-FFF2-40B4-BE49-F238E27FC236}">
                <a16:creationId xmlns:a16="http://schemas.microsoft.com/office/drawing/2014/main" id="{C66DDF46-FAA4-4A4D-A255-7A9A38A468A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Vergleich</a:t>
            </a:r>
          </a:p>
        </p:txBody>
      </p:sp>
      <p:sp>
        <p:nvSpPr>
          <p:cNvPr id="6" name="Textfeld 5">
            <a:extLst>
              <a:ext uri="{FF2B5EF4-FFF2-40B4-BE49-F238E27FC236}">
                <a16:creationId xmlns:a16="http://schemas.microsoft.com/office/drawing/2014/main" id="{A3EF37D9-FA5A-43E1-BFF8-E572A2AB1066}"/>
              </a:ext>
            </a:extLst>
          </p:cNvPr>
          <p:cNvSpPr txBox="1"/>
          <p:nvPr/>
        </p:nvSpPr>
        <p:spPr>
          <a:xfrm>
            <a:off x="599342" y="1100488"/>
            <a:ext cx="11069516" cy="523220"/>
          </a:xfrm>
          <a:prstGeom prst="rect">
            <a:avLst/>
          </a:prstGeom>
          <a:noFill/>
        </p:spPr>
        <p:txBody>
          <a:bodyPr wrap="square" rtlCol="0">
            <a:spAutoFit/>
          </a:bodyPr>
          <a:lstStyle/>
          <a:p>
            <a:pPr algn="ctr"/>
            <a:r>
              <a:rPr lang="de-DE" sz="2800" i="1"/>
              <a:t>Antares</a:t>
            </a:r>
          </a:p>
        </p:txBody>
      </p:sp>
      <p:pic>
        <p:nvPicPr>
          <p:cNvPr id="2" name="Grafik 4">
            <a:extLst>
              <a:ext uri="{FF2B5EF4-FFF2-40B4-BE49-F238E27FC236}">
                <a16:creationId xmlns:a16="http://schemas.microsoft.com/office/drawing/2014/main" id="{BEFEB5F5-7F0F-A54D-91A2-D0A78489FC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8950" y="1966316"/>
            <a:ext cx="6134100" cy="4035057"/>
          </a:xfrm>
          <a:prstGeom prst="rect">
            <a:avLst/>
          </a:prstGeom>
        </p:spPr>
      </p:pic>
      <p:sp>
        <p:nvSpPr>
          <p:cNvPr id="7" name="Textfeld 6">
            <a:extLst>
              <a:ext uri="{FF2B5EF4-FFF2-40B4-BE49-F238E27FC236}">
                <a16:creationId xmlns:a16="http://schemas.microsoft.com/office/drawing/2014/main" id="{34FCF67A-E715-544C-94A5-2FC6E6B399E2}"/>
              </a:ext>
            </a:extLst>
          </p:cNvPr>
          <p:cNvSpPr txBox="1"/>
          <p:nvPr/>
        </p:nvSpPr>
        <p:spPr>
          <a:xfrm>
            <a:off x="1971675" y="6099835"/>
            <a:ext cx="8324850" cy="369332"/>
          </a:xfrm>
          <a:prstGeom prst="rect">
            <a:avLst/>
          </a:prstGeom>
          <a:noFill/>
        </p:spPr>
        <p:txBody>
          <a:bodyPr wrap="square" rtlCol="0">
            <a:spAutoFit/>
          </a:bodyPr>
          <a:lstStyle/>
          <a:p>
            <a:pPr algn="l"/>
            <a:r>
              <a:rPr lang="de-DE"/>
              <a:t>https://</a:t>
            </a:r>
            <a:r>
              <a:rPr lang="de-DE" err="1"/>
              <a:t>ecap.nat.fau.de</a:t>
            </a:r>
            <a:r>
              <a:rPr lang="de-DE"/>
              <a:t>/</a:t>
            </a:r>
            <a:r>
              <a:rPr lang="de-DE" err="1"/>
              <a:t>index.php</a:t>
            </a:r>
            <a:r>
              <a:rPr lang="de-DE"/>
              <a:t>/research/</a:t>
            </a:r>
            <a:r>
              <a:rPr lang="de-DE" err="1"/>
              <a:t>neutrino-astronomy</a:t>
            </a:r>
            <a:r>
              <a:rPr lang="de-DE"/>
              <a:t>/</a:t>
            </a:r>
            <a:r>
              <a:rPr lang="de-DE" err="1"/>
              <a:t>antares-km3net</a:t>
            </a:r>
            <a:r>
              <a:rPr lang="de-DE"/>
              <a:t>/</a:t>
            </a:r>
          </a:p>
        </p:txBody>
      </p:sp>
    </p:spTree>
    <p:extLst>
      <p:ext uri="{BB962C8B-B14F-4D97-AF65-F5344CB8AC3E}">
        <p14:creationId xmlns:p14="http://schemas.microsoft.com/office/powerpoint/2010/main" val="25026947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5EDA1C6-92C9-4F31-92AE-49F1727709A1}"/>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4" name="Rechteck 3">
            <a:extLst>
              <a:ext uri="{FF2B5EF4-FFF2-40B4-BE49-F238E27FC236}">
                <a16:creationId xmlns:a16="http://schemas.microsoft.com/office/drawing/2014/main" id="{C66DDF46-FAA4-4A4D-A255-7A9A38A468A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Vergleich</a:t>
            </a:r>
          </a:p>
        </p:txBody>
      </p:sp>
      <p:sp>
        <p:nvSpPr>
          <p:cNvPr id="6" name="Textfeld 5">
            <a:extLst>
              <a:ext uri="{FF2B5EF4-FFF2-40B4-BE49-F238E27FC236}">
                <a16:creationId xmlns:a16="http://schemas.microsoft.com/office/drawing/2014/main" id="{A3EF37D9-FA5A-43E1-BFF8-E572A2AB1066}"/>
              </a:ext>
            </a:extLst>
          </p:cNvPr>
          <p:cNvSpPr txBox="1"/>
          <p:nvPr/>
        </p:nvSpPr>
        <p:spPr>
          <a:xfrm>
            <a:off x="599342" y="1100488"/>
            <a:ext cx="11069516" cy="523220"/>
          </a:xfrm>
          <a:prstGeom prst="rect">
            <a:avLst/>
          </a:prstGeom>
          <a:noFill/>
        </p:spPr>
        <p:txBody>
          <a:bodyPr wrap="square" rtlCol="0">
            <a:spAutoFit/>
          </a:bodyPr>
          <a:lstStyle/>
          <a:p>
            <a:pPr algn="ctr"/>
            <a:r>
              <a:rPr lang="de-DE" sz="2800" i="1"/>
              <a:t>Double-</a:t>
            </a:r>
            <a:r>
              <a:rPr lang="de-DE" sz="2800" i="1" err="1"/>
              <a:t>Chooz</a:t>
            </a:r>
            <a:r>
              <a:rPr lang="de-DE" sz="2800" i="1"/>
              <a:t>-Experiment</a:t>
            </a:r>
          </a:p>
        </p:txBody>
      </p:sp>
      <p:pic>
        <p:nvPicPr>
          <p:cNvPr id="2" name="Grafik 4">
            <a:extLst>
              <a:ext uri="{FF2B5EF4-FFF2-40B4-BE49-F238E27FC236}">
                <a16:creationId xmlns:a16="http://schemas.microsoft.com/office/drawing/2014/main" id="{357C0554-629E-584B-8A41-0916545152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4889" y="2262234"/>
            <a:ext cx="6638421" cy="3495278"/>
          </a:xfrm>
          <a:prstGeom prst="rect">
            <a:avLst/>
          </a:prstGeom>
        </p:spPr>
      </p:pic>
      <p:sp>
        <p:nvSpPr>
          <p:cNvPr id="7" name="Textfeld 6">
            <a:extLst>
              <a:ext uri="{FF2B5EF4-FFF2-40B4-BE49-F238E27FC236}">
                <a16:creationId xmlns:a16="http://schemas.microsoft.com/office/drawing/2014/main" id="{77D1684F-A761-9440-804A-0ED0CDA0C3E3}"/>
              </a:ext>
            </a:extLst>
          </p:cNvPr>
          <p:cNvSpPr txBox="1"/>
          <p:nvPr/>
        </p:nvSpPr>
        <p:spPr>
          <a:xfrm>
            <a:off x="2593290" y="6026706"/>
            <a:ext cx="7005420" cy="369332"/>
          </a:xfrm>
          <a:prstGeom prst="rect">
            <a:avLst/>
          </a:prstGeom>
          <a:noFill/>
        </p:spPr>
        <p:txBody>
          <a:bodyPr wrap="square" rtlCol="0">
            <a:spAutoFit/>
          </a:bodyPr>
          <a:lstStyle/>
          <a:p>
            <a:pPr algn="l"/>
            <a:r>
              <a:rPr lang="de-DE"/>
              <a:t>https://physik.cosmos-indirekt.de/Physik-Schule/</a:t>
            </a:r>
            <a:r>
              <a:rPr lang="de-DE" err="1"/>
              <a:t>Datei:Logo_DChooz.jpg</a:t>
            </a:r>
            <a:endParaRPr lang="de-DE"/>
          </a:p>
        </p:txBody>
      </p:sp>
    </p:spTree>
    <p:extLst>
      <p:ext uri="{BB962C8B-B14F-4D97-AF65-F5344CB8AC3E}">
        <p14:creationId xmlns:p14="http://schemas.microsoft.com/office/powerpoint/2010/main" val="1378721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5EDA1C6-92C9-4F31-92AE-49F1727709A1}"/>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4" name="Rechteck 3">
            <a:extLst>
              <a:ext uri="{FF2B5EF4-FFF2-40B4-BE49-F238E27FC236}">
                <a16:creationId xmlns:a16="http://schemas.microsoft.com/office/drawing/2014/main" id="{C66DDF46-FAA4-4A4D-A255-7A9A38A468A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Vergleich</a:t>
            </a:r>
          </a:p>
        </p:txBody>
      </p:sp>
      <p:sp>
        <p:nvSpPr>
          <p:cNvPr id="6" name="Textfeld 5">
            <a:extLst>
              <a:ext uri="{FF2B5EF4-FFF2-40B4-BE49-F238E27FC236}">
                <a16:creationId xmlns:a16="http://schemas.microsoft.com/office/drawing/2014/main" id="{A3EF37D9-FA5A-43E1-BFF8-E572A2AB1066}"/>
              </a:ext>
            </a:extLst>
          </p:cNvPr>
          <p:cNvSpPr txBox="1"/>
          <p:nvPr/>
        </p:nvSpPr>
        <p:spPr>
          <a:xfrm>
            <a:off x="599342" y="1100488"/>
            <a:ext cx="11069516" cy="523220"/>
          </a:xfrm>
          <a:prstGeom prst="rect">
            <a:avLst/>
          </a:prstGeom>
          <a:noFill/>
        </p:spPr>
        <p:txBody>
          <a:bodyPr wrap="square" rtlCol="0">
            <a:spAutoFit/>
          </a:bodyPr>
          <a:lstStyle/>
          <a:p>
            <a:pPr algn="ctr"/>
            <a:r>
              <a:rPr lang="de-DE" sz="2800" i="1" err="1"/>
              <a:t>Gallex</a:t>
            </a:r>
            <a:r>
              <a:rPr lang="de-DE" sz="2800" i="1"/>
              <a:t> (Gallium-Experiment)</a:t>
            </a:r>
          </a:p>
        </p:txBody>
      </p:sp>
      <p:pic>
        <p:nvPicPr>
          <p:cNvPr id="10" name="Grafik 10">
            <a:extLst>
              <a:ext uri="{FF2B5EF4-FFF2-40B4-BE49-F238E27FC236}">
                <a16:creationId xmlns:a16="http://schemas.microsoft.com/office/drawing/2014/main" id="{40E00D7E-C502-DA40-8FB1-B0C7957F57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9228" y="1966316"/>
            <a:ext cx="2973543" cy="3664578"/>
          </a:xfrm>
          <a:prstGeom prst="rect">
            <a:avLst/>
          </a:prstGeom>
        </p:spPr>
      </p:pic>
      <p:sp>
        <p:nvSpPr>
          <p:cNvPr id="12" name="Textfeld 11">
            <a:extLst>
              <a:ext uri="{FF2B5EF4-FFF2-40B4-BE49-F238E27FC236}">
                <a16:creationId xmlns:a16="http://schemas.microsoft.com/office/drawing/2014/main" id="{C2BF4F76-172E-C045-A4EF-37C7C48CB01B}"/>
              </a:ext>
            </a:extLst>
          </p:cNvPr>
          <p:cNvSpPr txBox="1"/>
          <p:nvPr/>
        </p:nvSpPr>
        <p:spPr>
          <a:xfrm>
            <a:off x="2854860" y="5788836"/>
            <a:ext cx="6482278" cy="369332"/>
          </a:xfrm>
          <a:prstGeom prst="rect">
            <a:avLst/>
          </a:prstGeom>
          <a:noFill/>
        </p:spPr>
        <p:txBody>
          <a:bodyPr wrap="square" rtlCol="0">
            <a:spAutoFit/>
          </a:bodyPr>
          <a:lstStyle/>
          <a:p>
            <a:pPr algn="l"/>
            <a:r>
              <a:rPr lang="de-DE"/>
              <a:t>https://</a:t>
            </a:r>
            <a:r>
              <a:rPr lang="de-DE" err="1"/>
              <a:t>www.mpi-hd.mpg.de</a:t>
            </a:r>
            <a:r>
              <a:rPr lang="de-DE"/>
              <a:t>/</a:t>
            </a:r>
            <a:r>
              <a:rPr lang="de-DE" err="1"/>
              <a:t>lin</a:t>
            </a:r>
            <a:r>
              <a:rPr lang="de-DE"/>
              <a:t>/research_history.en.html</a:t>
            </a:r>
          </a:p>
        </p:txBody>
      </p:sp>
    </p:spTree>
    <p:extLst>
      <p:ext uri="{BB962C8B-B14F-4D97-AF65-F5344CB8AC3E}">
        <p14:creationId xmlns:p14="http://schemas.microsoft.com/office/powerpoint/2010/main" val="4410702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1FAE7505-0F31-3046-B20F-7339C1CEFFCB}"/>
              </a:ext>
            </a:extLst>
          </p:cNvPr>
          <p:cNvSpPr>
            <a:spLocks noGrp="1"/>
          </p:cNvSpPr>
          <p:nvPr>
            <p:ph idx="1"/>
          </p:nvPr>
        </p:nvSpPr>
        <p:spPr>
          <a:xfrm>
            <a:off x="838200" y="2280557"/>
            <a:ext cx="10515600" cy="3896406"/>
          </a:xfrm>
        </p:spPr>
        <p:txBody>
          <a:bodyPr/>
          <a:lstStyle/>
          <a:p>
            <a:r>
              <a:rPr lang="de-DE"/>
              <a:t>Was ist das IceCube-Projekt?</a:t>
            </a:r>
          </a:p>
          <a:p>
            <a:r>
              <a:rPr lang="de-DE"/>
              <a:t>Ziele des Projekts</a:t>
            </a:r>
          </a:p>
          <a:p>
            <a:r>
              <a:rPr lang="de-DE"/>
              <a:t>Aufenthalt am Observatorium </a:t>
            </a:r>
          </a:p>
          <a:p>
            <a:endParaRPr lang="de-DE"/>
          </a:p>
        </p:txBody>
      </p:sp>
      <p:sp>
        <p:nvSpPr>
          <p:cNvPr id="4" name="Rechteck 3">
            <a:extLst>
              <a:ext uri="{FF2B5EF4-FFF2-40B4-BE49-F238E27FC236}">
                <a16:creationId xmlns:a16="http://schemas.microsoft.com/office/drawing/2014/main" id="{2B3AA65E-C5E6-4CB8-B8DF-D24576A958BB}"/>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5" name="Rechteck 4">
            <a:extLst>
              <a:ext uri="{FF2B5EF4-FFF2-40B4-BE49-F238E27FC236}">
                <a16:creationId xmlns:a16="http://schemas.microsoft.com/office/drawing/2014/main" id="{1E2A8639-4AA6-4C23-822A-ED41CDB318D1}"/>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IceCube Observatory</a:t>
            </a:r>
          </a:p>
        </p:txBody>
      </p:sp>
      <p:sp>
        <p:nvSpPr>
          <p:cNvPr id="8" name="Textfeld 7">
            <a:extLst>
              <a:ext uri="{FF2B5EF4-FFF2-40B4-BE49-F238E27FC236}">
                <a16:creationId xmlns:a16="http://schemas.microsoft.com/office/drawing/2014/main" id="{E6EBEBED-261A-457A-A570-14227F38ACBE}"/>
              </a:ext>
            </a:extLst>
          </p:cNvPr>
          <p:cNvSpPr txBox="1"/>
          <p:nvPr/>
        </p:nvSpPr>
        <p:spPr>
          <a:xfrm>
            <a:off x="561242" y="962735"/>
            <a:ext cx="11069516" cy="523220"/>
          </a:xfrm>
          <a:prstGeom prst="rect">
            <a:avLst/>
          </a:prstGeom>
          <a:noFill/>
        </p:spPr>
        <p:txBody>
          <a:bodyPr wrap="square" rtlCol="0">
            <a:spAutoFit/>
          </a:bodyPr>
          <a:lstStyle/>
          <a:p>
            <a:pPr algn="ctr"/>
            <a:r>
              <a:rPr lang="de-DE" sz="2800" i="1"/>
              <a:t>IceCube-Projekt</a:t>
            </a:r>
          </a:p>
        </p:txBody>
      </p:sp>
    </p:spTree>
    <p:extLst>
      <p:ext uri="{BB962C8B-B14F-4D97-AF65-F5344CB8AC3E}">
        <p14:creationId xmlns:p14="http://schemas.microsoft.com/office/powerpoint/2010/main" val="5603417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5EDA1C6-92C9-4F31-92AE-49F1727709A1}"/>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4" name="Rechteck 3">
            <a:extLst>
              <a:ext uri="{FF2B5EF4-FFF2-40B4-BE49-F238E27FC236}">
                <a16:creationId xmlns:a16="http://schemas.microsoft.com/office/drawing/2014/main" id="{C66DDF46-FAA4-4A4D-A255-7A9A38A468A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Vergleich</a:t>
            </a:r>
          </a:p>
        </p:txBody>
      </p:sp>
      <p:sp>
        <p:nvSpPr>
          <p:cNvPr id="6" name="Textfeld 5">
            <a:extLst>
              <a:ext uri="{FF2B5EF4-FFF2-40B4-BE49-F238E27FC236}">
                <a16:creationId xmlns:a16="http://schemas.microsoft.com/office/drawing/2014/main" id="{A3EF37D9-FA5A-43E1-BFF8-E572A2AB1066}"/>
              </a:ext>
            </a:extLst>
          </p:cNvPr>
          <p:cNvSpPr txBox="1"/>
          <p:nvPr/>
        </p:nvSpPr>
        <p:spPr>
          <a:xfrm>
            <a:off x="599342" y="1100488"/>
            <a:ext cx="11069516" cy="523220"/>
          </a:xfrm>
          <a:prstGeom prst="rect">
            <a:avLst/>
          </a:prstGeom>
          <a:noFill/>
        </p:spPr>
        <p:txBody>
          <a:bodyPr wrap="square" rtlCol="0">
            <a:spAutoFit/>
          </a:bodyPr>
          <a:lstStyle/>
          <a:p>
            <a:pPr algn="ctr"/>
            <a:r>
              <a:rPr lang="de-DE" sz="2800" i="1"/>
              <a:t>Fazit des Vergleichs</a:t>
            </a:r>
          </a:p>
        </p:txBody>
      </p:sp>
      <p:sp>
        <p:nvSpPr>
          <p:cNvPr id="11" name="Inhaltsplatzhalter 10">
            <a:extLst>
              <a:ext uri="{FF2B5EF4-FFF2-40B4-BE49-F238E27FC236}">
                <a16:creationId xmlns:a16="http://schemas.microsoft.com/office/drawing/2014/main" id="{C30E6098-40DD-A64B-89B6-49ACB5535A86}"/>
              </a:ext>
            </a:extLst>
          </p:cNvPr>
          <p:cNvSpPr>
            <a:spLocks noGrp="1"/>
          </p:cNvSpPr>
          <p:nvPr>
            <p:ph idx="1"/>
          </p:nvPr>
        </p:nvSpPr>
        <p:spPr/>
        <p:txBody>
          <a:bodyPr/>
          <a:lstStyle/>
          <a:p>
            <a:r>
              <a:rPr lang="de-DE"/>
              <a:t>Beitrag zur Wissenschaft </a:t>
            </a:r>
          </a:p>
          <a:p>
            <a:r>
              <a:rPr lang="de-DE"/>
              <a:t>Zukunft der einzelnen Forschungen </a:t>
            </a:r>
          </a:p>
          <a:p>
            <a:r>
              <a:rPr lang="de-DE"/>
              <a:t>Antares vs. IceCube</a:t>
            </a:r>
          </a:p>
        </p:txBody>
      </p:sp>
    </p:spTree>
    <p:extLst>
      <p:ext uri="{BB962C8B-B14F-4D97-AF65-F5344CB8AC3E}">
        <p14:creationId xmlns:p14="http://schemas.microsoft.com/office/powerpoint/2010/main" val="21686511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8"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9" name="Oval 8">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0"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2" name="Rectangle 11">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a:extLst>
              <a:ext uri="{FF2B5EF4-FFF2-40B4-BE49-F238E27FC236}">
                <a16:creationId xmlns:a16="http://schemas.microsoft.com/office/drawing/2014/main" id="{11034EB6-F220-3E4F-BEDE-DA3717BCE4A5}"/>
              </a:ext>
            </a:extLst>
          </p:cNvPr>
          <p:cNvSpPr>
            <a:spLocks noGrp="1"/>
          </p:cNvSpPr>
          <p:nvPr>
            <p:ph type="title"/>
          </p:nvPr>
        </p:nvSpPr>
        <p:spPr>
          <a:xfrm>
            <a:off x="1524000" y="2776538"/>
            <a:ext cx="9144000" cy="1381188"/>
          </a:xfrm>
        </p:spPr>
        <p:txBody>
          <a:bodyPr vert="horz" lIns="91440" tIns="45720" rIns="91440" bIns="45720" rtlCol="0" anchor="ctr">
            <a:normAutofit/>
          </a:bodyPr>
          <a:lstStyle/>
          <a:p>
            <a:pPr algn="ctr"/>
            <a:r>
              <a:rPr lang="de-DE" sz="4000" kern="1200">
                <a:solidFill>
                  <a:schemeClr val="bg2"/>
                </a:solidFill>
                <a:latin typeface="+mj-lt"/>
                <a:ea typeface="+mj-ea"/>
                <a:cs typeface="+mj-cs"/>
              </a:rPr>
              <a:t>Zusammenfassung</a:t>
            </a:r>
            <a:endParaRPr lang="en-US" sz="4000" kern="1200">
              <a:solidFill>
                <a:schemeClr val="bg2"/>
              </a:solidFill>
              <a:latin typeface="+mj-lt"/>
              <a:ea typeface="+mj-ea"/>
              <a:cs typeface="+mj-cs"/>
            </a:endParaRPr>
          </a:p>
        </p:txBody>
      </p:sp>
    </p:spTree>
    <p:extLst>
      <p:ext uri="{BB962C8B-B14F-4D97-AF65-F5344CB8AC3E}">
        <p14:creationId xmlns:p14="http://schemas.microsoft.com/office/powerpoint/2010/main" val="30230022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5EDA1C6-92C9-4F31-92AE-49F1727709A1}"/>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4" name="Rechteck 3">
            <a:extLst>
              <a:ext uri="{FF2B5EF4-FFF2-40B4-BE49-F238E27FC236}">
                <a16:creationId xmlns:a16="http://schemas.microsoft.com/office/drawing/2014/main" id="{C66DDF46-FAA4-4A4D-A255-7A9A38A468AD}"/>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Zusammenfassung</a:t>
            </a:r>
          </a:p>
        </p:txBody>
      </p:sp>
      <p:sp>
        <p:nvSpPr>
          <p:cNvPr id="11" name="Inhaltsplatzhalter 10">
            <a:extLst>
              <a:ext uri="{FF2B5EF4-FFF2-40B4-BE49-F238E27FC236}">
                <a16:creationId xmlns:a16="http://schemas.microsoft.com/office/drawing/2014/main" id="{C30E6098-40DD-A64B-89B6-49ACB5535A86}"/>
              </a:ext>
            </a:extLst>
          </p:cNvPr>
          <p:cNvSpPr>
            <a:spLocks noGrp="1"/>
          </p:cNvSpPr>
          <p:nvPr>
            <p:ph idx="1"/>
          </p:nvPr>
        </p:nvSpPr>
        <p:spPr>
          <a:xfrm>
            <a:off x="764721" y="1058182"/>
            <a:ext cx="10515600" cy="4351338"/>
          </a:xfrm>
        </p:spPr>
        <p:txBody>
          <a:bodyPr>
            <a:normAutofit/>
          </a:bodyPr>
          <a:lstStyle/>
          <a:p>
            <a:pPr marL="0" indent="0" algn="ctr">
              <a:buNone/>
            </a:pPr>
            <a:r>
              <a:rPr lang="en-US" sz="3600" b="1"/>
              <a:t>I have done a terrible thing; I have postulated a particle that cannot be detected.</a:t>
            </a:r>
          </a:p>
          <a:p>
            <a:pPr marL="0" indent="0" algn="ctr">
              <a:buNone/>
            </a:pPr>
            <a:r>
              <a:rPr lang="de-DE" sz="4000" i="1"/>
              <a:t>-Wolfgang Pauli</a:t>
            </a:r>
            <a:endParaRPr lang="en-US" sz="4000" i="1"/>
          </a:p>
        </p:txBody>
      </p:sp>
      <p:pic>
        <p:nvPicPr>
          <p:cNvPr id="5" name="Grafik 4" descr="Ein Bild, das Person, Schlips, Mann, Kleidung enthält.&#10;&#10;Automatisch generierte Beschreibung">
            <a:extLst>
              <a:ext uri="{FF2B5EF4-FFF2-40B4-BE49-F238E27FC236}">
                <a16:creationId xmlns:a16="http://schemas.microsoft.com/office/drawing/2014/main" id="{ADCA27C1-D275-40C1-BB96-F17373859B49}"/>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689021" y="2922814"/>
            <a:ext cx="2667000" cy="3771900"/>
          </a:xfrm>
          <a:prstGeom prst="rect">
            <a:avLst/>
          </a:prstGeom>
        </p:spPr>
      </p:pic>
    </p:spTree>
    <p:extLst>
      <p:ext uri="{BB962C8B-B14F-4D97-AF65-F5344CB8AC3E}">
        <p14:creationId xmlns:p14="http://schemas.microsoft.com/office/powerpoint/2010/main" val="7377837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1FAE7505-0F31-3046-B20F-7339C1CEFFCB}"/>
              </a:ext>
            </a:extLst>
          </p:cNvPr>
          <p:cNvSpPr>
            <a:spLocks noGrp="1"/>
          </p:cNvSpPr>
          <p:nvPr>
            <p:ph idx="1"/>
          </p:nvPr>
        </p:nvSpPr>
        <p:spPr>
          <a:xfrm>
            <a:off x="838200" y="2280557"/>
            <a:ext cx="10515600" cy="3896406"/>
          </a:xfrm>
        </p:spPr>
        <p:txBody>
          <a:bodyPr/>
          <a:lstStyle/>
          <a:p>
            <a:r>
              <a:rPr lang="de-DE"/>
              <a:t>Bau des IceCube</a:t>
            </a:r>
          </a:p>
          <a:p>
            <a:r>
              <a:rPr lang="de-DE"/>
              <a:t>Erfolge</a:t>
            </a:r>
          </a:p>
          <a:p>
            <a:endParaRPr lang="de-DE"/>
          </a:p>
        </p:txBody>
      </p:sp>
      <p:sp>
        <p:nvSpPr>
          <p:cNvPr id="4" name="Rechteck 3">
            <a:extLst>
              <a:ext uri="{FF2B5EF4-FFF2-40B4-BE49-F238E27FC236}">
                <a16:creationId xmlns:a16="http://schemas.microsoft.com/office/drawing/2014/main" id="{2B3AA65E-C5E6-4CB8-B8DF-D24576A958BB}"/>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5" name="Rechteck 4">
            <a:extLst>
              <a:ext uri="{FF2B5EF4-FFF2-40B4-BE49-F238E27FC236}">
                <a16:creationId xmlns:a16="http://schemas.microsoft.com/office/drawing/2014/main" id="{1E2A8639-4AA6-4C23-822A-ED41CDB318D1}"/>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IceCube Observatory</a:t>
            </a:r>
          </a:p>
        </p:txBody>
      </p:sp>
      <p:sp>
        <p:nvSpPr>
          <p:cNvPr id="8" name="Textfeld 7">
            <a:extLst>
              <a:ext uri="{FF2B5EF4-FFF2-40B4-BE49-F238E27FC236}">
                <a16:creationId xmlns:a16="http://schemas.microsoft.com/office/drawing/2014/main" id="{E6EBEBED-261A-457A-A570-14227F38ACBE}"/>
              </a:ext>
            </a:extLst>
          </p:cNvPr>
          <p:cNvSpPr txBox="1"/>
          <p:nvPr/>
        </p:nvSpPr>
        <p:spPr>
          <a:xfrm>
            <a:off x="561242" y="962735"/>
            <a:ext cx="11069516" cy="523220"/>
          </a:xfrm>
          <a:prstGeom prst="rect">
            <a:avLst/>
          </a:prstGeom>
          <a:noFill/>
        </p:spPr>
        <p:txBody>
          <a:bodyPr wrap="square" rtlCol="0">
            <a:spAutoFit/>
          </a:bodyPr>
          <a:lstStyle/>
          <a:p>
            <a:pPr algn="ctr"/>
            <a:r>
              <a:rPr lang="de-DE" sz="2800" i="1"/>
              <a:t>Geschichte</a:t>
            </a:r>
          </a:p>
        </p:txBody>
      </p:sp>
    </p:spTree>
    <p:extLst>
      <p:ext uri="{BB962C8B-B14F-4D97-AF65-F5344CB8AC3E}">
        <p14:creationId xmlns:p14="http://schemas.microsoft.com/office/powerpoint/2010/main" val="9246734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2B3AA65E-C5E6-4CB8-B8DF-D24576A958BB}"/>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5" name="Rechteck 4">
            <a:extLst>
              <a:ext uri="{FF2B5EF4-FFF2-40B4-BE49-F238E27FC236}">
                <a16:creationId xmlns:a16="http://schemas.microsoft.com/office/drawing/2014/main" id="{1E2A8639-4AA6-4C23-822A-ED41CDB318D1}"/>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IceCube Observatory</a:t>
            </a:r>
          </a:p>
        </p:txBody>
      </p:sp>
      <p:sp>
        <p:nvSpPr>
          <p:cNvPr id="8" name="Textfeld 7">
            <a:extLst>
              <a:ext uri="{FF2B5EF4-FFF2-40B4-BE49-F238E27FC236}">
                <a16:creationId xmlns:a16="http://schemas.microsoft.com/office/drawing/2014/main" id="{E6EBEBED-261A-457A-A570-14227F38ACBE}"/>
              </a:ext>
            </a:extLst>
          </p:cNvPr>
          <p:cNvSpPr txBox="1"/>
          <p:nvPr/>
        </p:nvSpPr>
        <p:spPr>
          <a:xfrm>
            <a:off x="561242" y="962735"/>
            <a:ext cx="11069516" cy="523220"/>
          </a:xfrm>
          <a:prstGeom prst="rect">
            <a:avLst/>
          </a:prstGeom>
          <a:noFill/>
        </p:spPr>
        <p:txBody>
          <a:bodyPr wrap="square" rtlCol="0">
            <a:spAutoFit/>
          </a:bodyPr>
          <a:lstStyle/>
          <a:p>
            <a:pPr algn="ctr"/>
            <a:r>
              <a:rPr lang="de-DE" sz="2800" i="1"/>
              <a:t>Konstruktion und Technik</a:t>
            </a:r>
          </a:p>
        </p:txBody>
      </p:sp>
      <p:pic>
        <p:nvPicPr>
          <p:cNvPr id="6" name="Grafik 5">
            <a:extLst>
              <a:ext uri="{FF2B5EF4-FFF2-40B4-BE49-F238E27FC236}">
                <a16:creationId xmlns:a16="http://schemas.microsoft.com/office/drawing/2014/main" id="{5601C5B2-4B73-4A6E-A945-4AE5488FFE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0285" y="1692721"/>
            <a:ext cx="6117005" cy="4783825"/>
          </a:xfrm>
          <a:prstGeom prst="rect">
            <a:avLst/>
          </a:prstGeom>
        </p:spPr>
      </p:pic>
    </p:spTree>
    <p:extLst>
      <p:ext uri="{BB962C8B-B14F-4D97-AF65-F5344CB8AC3E}">
        <p14:creationId xmlns:p14="http://schemas.microsoft.com/office/powerpoint/2010/main" val="36115060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2B3AA65E-C5E6-4CB8-B8DF-D24576A958BB}"/>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5" name="Rechteck 4">
            <a:extLst>
              <a:ext uri="{FF2B5EF4-FFF2-40B4-BE49-F238E27FC236}">
                <a16:creationId xmlns:a16="http://schemas.microsoft.com/office/drawing/2014/main" id="{1E2A8639-4AA6-4C23-822A-ED41CDB318D1}"/>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IceCube Observatory</a:t>
            </a:r>
          </a:p>
        </p:txBody>
      </p:sp>
      <p:sp>
        <p:nvSpPr>
          <p:cNvPr id="8" name="Textfeld 7">
            <a:extLst>
              <a:ext uri="{FF2B5EF4-FFF2-40B4-BE49-F238E27FC236}">
                <a16:creationId xmlns:a16="http://schemas.microsoft.com/office/drawing/2014/main" id="{E6EBEBED-261A-457A-A570-14227F38ACBE}"/>
              </a:ext>
            </a:extLst>
          </p:cNvPr>
          <p:cNvSpPr txBox="1"/>
          <p:nvPr/>
        </p:nvSpPr>
        <p:spPr>
          <a:xfrm>
            <a:off x="561242" y="962735"/>
            <a:ext cx="11069516" cy="523220"/>
          </a:xfrm>
          <a:prstGeom prst="rect">
            <a:avLst/>
          </a:prstGeom>
          <a:noFill/>
        </p:spPr>
        <p:txBody>
          <a:bodyPr wrap="square" rtlCol="0">
            <a:spAutoFit/>
          </a:bodyPr>
          <a:lstStyle/>
          <a:p>
            <a:pPr algn="ctr"/>
            <a:r>
              <a:rPr lang="de-DE" sz="2800" i="1"/>
              <a:t>Digitale optische Module</a:t>
            </a:r>
          </a:p>
        </p:txBody>
      </p:sp>
      <p:pic>
        <p:nvPicPr>
          <p:cNvPr id="6" name="Grafik 4">
            <a:extLst>
              <a:ext uri="{FF2B5EF4-FFF2-40B4-BE49-F238E27FC236}">
                <a16:creationId xmlns:a16="http://schemas.microsoft.com/office/drawing/2014/main" id="{B8BE5635-D6E5-472E-B73B-8E2C6AF913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3058" y="1683232"/>
            <a:ext cx="3017284" cy="5027358"/>
          </a:xfrm>
          <a:prstGeom prst="rect">
            <a:avLst/>
          </a:prstGeom>
        </p:spPr>
      </p:pic>
    </p:spTree>
    <p:extLst>
      <p:ext uri="{BB962C8B-B14F-4D97-AF65-F5344CB8AC3E}">
        <p14:creationId xmlns:p14="http://schemas.microsoft.com/office/powerpoint/2010/main" val="36954740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1FAE7505-0F31-3046-B20F-7339C1CEFFCB}"/>
              </a:ext>
            </a:extLst>
          </p:cNvPr>
          <p:cNvSpPr>
            <a:spLocks noGrp="1"/>
          </p:cNvSpPr>
          <p:nvPr>
            <p:ph idx="1"/>
          </p:nvPr>
        </p:nvSpPr>
        <p:spPr>
          <a:xfrm>
            <a:off x="838200" y="2280557"/>
            <a:ext cx="10515600" cy="3896406"/>
          </a:xfrm>
        </p:spPr>
        <p:txBody>
          <a:bodyPr/>
          <a:lstStyle/>
          <a:p>
            <a:r>
              <a:rPr lang="de-DE"/>
              <a:t>Detektor registriert Sekundärteilchen </a:t>
            </a:r>
          </a:p>
          <a:p>
            <a:r>
              <a:rPr lang="de-DE"/>
              <a:t>Bestimmung der Bewegungsrichtung durch </a:t>
            </a:r>
            <a:r>
              <a:rPr lang="de-DE" err="1"/>
              <a:t>Tscherenkow-Strahlung</a:t>
            </a:r>
            <a:endParaRPr lang="de-DE"/>
          </a:p>
          <a:p>
            <a:r>
              <a:rPr lang="de-DE"/>
              <a:t>Fokus auf </a:t>
            </a:r>
            <a:r>
              <a:rPr lang="de-DE" err="1"/>
              <a:t>Myon-Neutrinos</a:t>
            </a:r>
            <a:endParaRPr lang="de-DE"/>
          </a:p>
          <a:p>
            <a:r>
              <a:rPr lang="de-DE"/>
              <a:t> Bedingung der Lichterzeugung: </a:t>
            </a:r>
          </a:p>
          <a:p>
            <a:endParaRPr lang="de-DE"/>
          </a:p>
          <a:p>
            <a:r>
              <a:rPr lang="de-DE"/>
              <a:t>Reaktion im Eis:</a:t>
            </a:r>
          </a:p>
        </p:txBody>
      </p:sp>
      <p:sp>
        <p:nvSpPr>
          <p:cNvPr id="4" name="Rechteck 3">
            <a:extLst>
              <a:ext uri="{FF2B5EF4-FFF2-40B4-BE49-F238E27FC236}">
                <a16:creationId xmlns:a16="http://schemas.microsoft.com/office/drawing/2014/main" id="{2B3AA65E-C5E6-4CB8-B8DF-D24576A958BB}"/>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5" name="Rechteck 4">
            <a:extLst>
              <a:ext uri="{FF2B5EF4-FFF2-40B4-BE49-F238E27FC236}">
                <a16:creationId xmlns:a16="http://schemas.microsoft.com/office/drawing/2014/main" id="{1E2A8639-4AA6-4C23-822A-ED41CDB318D1}"/>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IceCube Observatory</a:t>
            </a:r>
          </a:p>
        </p:txBody>
      </p:sp>
      <p:sp>
        <p:nvSpPr>
          <p:cNvPr id="8" name="Textfeld 7">
            <a:extLst>
              <a:ext uri="{FF2B5EF4-FFF2-40B4-BE49-F238E27FC236}">
                <a16:creationId xmlns:a16="http://schemas.microsoft.com/office/drawing/2014/main" id="{E6EBEBED-261A-457A-A570-14227F38ACBE}"/>
              </a:ext>
            </a:extLst>
          </p:cNvPr>
          <p:cNvSpPr txBox="1"/>
          <p:nvPr/>
        </p:nvSpPr>
        <p:spPr>
          <a:xfrm>
            <a:off x="561242" y="962735"/>
            <a:ext cx="11069516" cy="523220"/>
          </a:xfrm>
          <a:prstGeom prst="rect">
            <a:avLst/>
          </a:prstGeom>
          <a:noFill/>
        </p:spPr>
        <p:txBody>
          <a:bodyPr wrap="square" rtlCol="0">
            <a:spAutoFit/>
          </a:bodyPr>
          <a:lstStyle/>
          <a:p>
            <a:pPr algn="ctr"/>
            <a:r>
              <a:rPr lang="de-DE" sz="2800" i="1"/>
              <a:t>Funktionsweise und Messungen</a:t>
            </a:r>
          </a:p>
        </p:txBody>
      </p:sp>
      <p:pic>
        <p:nvPicPr>
          <p:cNvPr id="2" name="Grafik 5">
            <a:extLst>
              <a:ext uri="{FF2B5EF4-FFF2-40B4-BE49-F238E27FC236}">
                <a16:creationId xmlns:a16="http://schemas.microsoft.com/office/drawing/2014/main" id="{0A39F4CA-508E-D242-8C33-7282D366E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25900" y="4320896"/>
            <a:ext cx="5477468" cy="1008123"/>
          </a:xfrm>
          <a:prstGeom prst="rect">
            <a:avLst/>
          </a:prstGeom>
        </p:spPr>
      </p:pic>
      <p:pic>
        <p:nvPicPr>
          <p:cNvPr id="7" name="Grafik 8">
            <a:extLst>
              <a:ext uri="{FF2B5EF4-FFF2-40B4-BE49-F238E27FC236}">
                <a16:creationId xmlns:a16="http://schemas.microsoft.com/office/drawing/2014/main" id="{CC9DE4F7-DA7F-E342-83A4-AAA9C220643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51299" y="5329020"/>
            <a:ext cx="3040644" cy="847944"/>
          </a:xfrm>
          <a:prstGeom prst="rect">
            <a:avLst/>
          </a:prstGeom>
        </p:spPr>
      </p:pic>
    </p:spTree>
    <p:extLst>
      <p:ext uri="{BB962C8B-B14F-4D97-AF65-F5344CB8AC3E}">
        <p14:creationId xmlns:p14="http://schemas.microsoft.com/office/powerpoint/2010/main" val="35504808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2B3AA65E-C5E6-4CB8-B8DF-D24576A958BB}"/>
              </a:ext>
            </a:extLst>
          </p:cNvPr>
          <p:cNvSpPr/>
          <p:nvPr/>
        </p:nvSpPr>
        <p:spPr>
          <a:xfrm>
            <a:off x="0" y="-1"/>
            <a:ext cx="12192000" cy="757881"/>
          </a:xfrm>
          <a:prstGeom prst="rect">
            <a:avLst/>
          </a:prstGeom>
          <a:solidFill>
            <a:schemeClr val="tx1">
              <a:lumMod val="85000"/>
              <a:lumOff val="15000"/>
            </a:schemeClr>
          </a:solidFill>
          <a:ln>
            <a:noFill/>
          </a:ln>
          <a:effectLst>
            <a:outerShdw blurRad="203200" dist="88900" dir="5400000" sx="99000" sy="99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a:lnSpc>
                <a:spcPts val="4500"/>
              </a:lnSpc>
            </a:pPr>
            <a:r>
              <a:rPr lang="de-DE" sz="2800">
                <a:solidFill>
                  <a:schemeClr val="bg1"/>
                </a:solidFill>
              </a:rPr>
              <a:t>Neutrinoforschung anhand des IceCube-Projekts</a:t>
            </a:r>
          </a:p>
        </p:txBody>
      </p:sp>
      <p:sp>
        <p:nvSpPr>
          <p:cNvPr id="5" name="Rechteck 4">
            <a:extLst>
              <a:ext uri="{FF2B5EF4-FFF2-40B4-BE49-F238E27FC236}">
                <a16:creationId xmlns:a16="http://schemas.microsoft.com/office/drawing/2014/main" id="{1E2A8639-4AA6-4C23-822A-ED41CDB318D1}"/>
              </a:ext>
            </a:extLst>
          </p:cNvPr>
          <p:cNvSpPr/>
          <p:nvPr/>
        </p:nvSpPr>
        <p:spPr>
          <a:xfrm>
            <a:off x="9629775" y="0"/>
            <a:ext cx="2562225" cy="757880"/>
          </a:xfrm>
          <a:prstGeom prst="rect">
            <a:avLst/>
          </a:prstGeom>
          <a:solidFill>
            <a:srgbClr val="76A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IceCube Observatory</a:t>
            </a:r>
          </a:p>
        </p:txBody>
      </p:sp>
      <p:sp>
        <p:nvSpPr>
          <p:cNvPr id="8" name="Textfeld 7">
            <a:extLst>
              <a:ext uri="{FF2B5EF4-FFF2-40B4-BE49-F238E27FC236}">
                <a16:creationId xmlns:a16="http://schemas.microsoft.com/office/drawing/2014/main" id="{E6EBEBED-261A-457A-A570-14227F38ACBE}"/>
              </a:ext>
            </a:extLst>
          </p:cNvPr>
          <p:cNvSpPr txBox="1"/>
          <p:nvPr/>
        </p:nvSpPr>
        <p:spPr>
          <a:xfrm>
            <a:off x="561242" y="962735"/>
            <a:ext cx="11069516" cy="523220"/>
          </a:xfrm>
          <a:prstGeom prst="rect">
            <a:avLst/>
          </a:prstGeom>
          <a:noFill/>
        </p:spPr>
        <p:txBody>
          <a:bodyPr wrap="square" rtlCol="0">
            <a:spAutoFit/>
          </a:bodyPr>
          <a:lstStyle/>
          <a:p>
            <a:pPr algn="ctr"/>
            <a:r>
              <a:rPr lang="de-DE" sz="2800" i="1"/>
              <a:t>Standort des </a:t>
            </a:r>
            <a:r>
              <a:rPr lang="de-DE" sz="2800" i="1" err="1"/>
              <a:t>IceCubes</a:t>
            </a:r>
            <a:endParaRPr lang="de-DE" sz="2800" i="1"/>
          </a:p>
        </p:txBody>
      </p:sp>
      <p:pic>
        <p:nvPicPr>
          <p:cNvPr id="6" name="Grafik 4">
            <a:extLst>
              <a:ext uri="{FF2B5EF4-FFF2-40B4-BE49-F238E27FC236}">
                <a16:creationId xmlns:a16="http://schemas.microsoft.com/office/drawing/2014/main" id="{A301EB2A-CDD5-4B7A-83F0-4471F57CC1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1069" y="1642072"/>
            <a:ext cx="6689862" cy="4850803"/>
          </a:xfrm>
          <a:prstGeom prst="rect">
            <a:avLst/>
          </a:prstGeom>
        </p:spPr>
      </p:pic>
    </p:spTree>
    <p:extLst>
      <p:ext uri="{BB962C8B-B14F-4D97-AF65-F5344CB8AC3E}">
        <p14:creationId xmlns:p14="http://schemas.microsoft.com/office/powerpoint/2010/main" val="23018709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A1251A533D6127499D751EA1C634896B" ma:contentTypeVersion="11" ma:contentTypeDescription="Ein neues Dokument erstellen." ma:contentTypeScope="" ma:versionID="ddb4e4bc023a638d8a1d9c67675820aa">
  <xsd:schema xmlns:xsd="http://www.w3.org/2001/XMLSchema" xmlns:xs="http://www.w3.org/2001/XMLSchema" xmlns:p="http://schemas.microsoft.com/office/2006/metadata/properties" xmlns:ns3="29749e0b-ecc8-4285-9455-a8d8a40c94d5" xmlns:ns4="bfdcba5c-b5dc-4ab5-904e-fc23efd265a6" targetNamespace="http://schemas.microsoft.com/office/2006/metadata/properties" ma:root="true" ma:fieldsID="652a94b70bec7826d6204aecf84297d8" ns3:_="" ns4:_="">
    <xsd:import namespace="29749e0b-ecc8-4285-9455-a8d8a40c94d5"/>
    <xsd:import namespace="bfdcba5c-b5dc-4ab5-904e-fc23efd265a6"/>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3:MediaServiceGenerationTime" minOccurs="0"/>
                <xsd:element ref="ns3:MediaServiceEventHashCode" minOccurs="0"/>
                <xsd:element ref="ns3:MediaServiceLocation"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9749e0b-ecc8-4285-9455-a8d8a40c94d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dcba5c-b5dc-4ab5-904e-fc23efd265a6" elementFormDefault="qualified">
    <xsd:import namespace="http://schemas.microsoft.com/office/2006/documentManagement/types"/>
    <xsd:import namespace="http://schemas.microsoft.com/office/infopath/2007/PartnerControls"/>
    <xsd:element name="SharedWithUsers" ma:index="16"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Freigegeben für - Details" ma:internalName="SharedWithDetails" ma:readOnly="true">
      <xsd:simpleType>
        <xsd:restriction base="dms:Note">
          <xsd:maxLength value="255"/>
        </xsd:restriction>
      </xsd:simpleType>
    </xsd:element>
    <xsd:element name="SharingHintHash" ma:index="18" nillable="true" ma:displayName="Freigabehinweis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286ED1D-5CBE-45C7-8B7D-5392B610E353}">
  <ds:schemaRefs>
    <ds:schemaRef ds:uri="29749e0b-ecc8-4285-9455-a8d8a40c94d5"/>
    <ds:schemaRef ds:uri="bfdcba5c-b5dc-4ab5-904e-fc23efd265a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496FAAD8-7622-4618-B7BC-3CB4C1103582}">
  <ds:schemaRefs>
    <ds:schemaRef ds:uri="29749e0b-ecc8-4285-9455-a8d8a40c94d5"/>
    <ds:schemaRef ds:uri="bfdcba5c-b5dc-4ab5-904e-fc23efd265a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F870C89-D241-43B7-A34E-DB63B513542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Application>Microsoft Office PowerPoint</Application>
  <PresentationFormat>Widescreen</PresentationFormat>
  <Slides>42</Slides>
  <Notes>42</Notes>
  <HiddenSlides>0</HiddenSlide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Office Theme</vt:lpstr>
      <vt:lpstr>PowerPoint Presentation</vt:lpstr>
      <vt:lpstr>PowerPoint Presentation</vt:lpstr>
      <vt:lpstr>IceCube South Pole Observatory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Neutrinoforschung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Thesen</vt:lpstr>
      <vt:lpstr>PowerPoint Presentation</vt:lpstr>
      <vt:lpstr>PowerPoint Presentation</vt:lpstr>
      <vt:lpstr>Inwiefern hat das Icecube seine Ziele erreicht.</vt:lpstr>
      <vt:lpstr>Rolle des IceCube-Projekts in der Wissenschaftsdiplomatie </vt:lpstr>
      <vt:lpstr>PowerPoint Presentation</vt:lpstr>
      <vt:lpstr>PowerPoint Presentation</vt:lpstr>
      <vt:lpstr>PowerPoint Presentation</vt:lpstr>
      <vt:lpstr>Vergleich zu anderen Forschungsprojekten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Zusammenfassung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Neutrinoforschung anhand des IceCube-Projekt</dc:title>
  <dc:creator>Filipe Ramalho</dc:creator>
  <cp:revision>1</cp:revision>
  <cp:lastPrinted>2019-12-10T05:43:51Z</cp:lastPrinted>
  <dcterms:created xsi:type="dcterms:W3CDTF">2019-09-28T10:50:08Z</dcterms:created>
  <dcterms:modified xsi:type="dcterms:W3CDTF">2019-12-10T07:07:16Z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0x010100A1251A533D6127499D751EA1C634896B</vt:lpwstr>
  </property>
</Properties>
</file>

<file path=docProps/thumbnail.jpeg>
</file>